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0.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1.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22.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4" r:id="rId3"/>
    <p:sldId id="263" r:id="rId4"/>
    <p:sldId id="423" r:id="rId5"/>
    <p:sldId id="462" r:id="rId6"/>
    <p:sldId id="487" r:id="rId7"/>
    <p:sldId id="424" r:id="rId8"/>
    <p:sldId id="463" r:id="rId9"/>
    <p:sldId id="464" r:id="rId10"/>
    <p:sldId id="466" r:id="rId11"/>
    <p:sldId id="465" r:id="rId12"/>
    <p:sldId id="467" r:id="rId13"/>
    <p:sldId id="468" r:id="rId14"/>
    <p:sldId id="469" r:id="rId15"/>
    <p:sldId id="470" r:id="rId16"/>
    <p:sldId id="471" r:id="rId17"/>
    <p:sldId id="472" r:id="rId18"/>
    <p:sldId id="473" r:id="rId19"/>
    <p:sldId id="476" r:id="rId20"/>
    <p:sldId id="474" r:id="rId21"/>
    <p:sldId id="485" r:id="rId22"/>
    <p:sldId id="488" r:id="rId23"/>
    <p:sldId id="489" r:id="rId24"/>
    <p:sldId id="490" r:id="rId25"/>
    <p:sldId id="491" r:id="rId26"/>
    <p:sldId id="477" r:id="rId27"/>
    <p:sldId id="478" r:id="rId28"/>
    <p:sldId id="492" r:id="rId29"/>
    <p:sldId id="480" r:id="rId30"/>
    <p:sldId id="479" r:id="rId31"/>
    <p:sldId id="493" r:id="rId32"/>
    <p:sldId id="481" r:id="rId33"/>
    <p:sldId id="486" r:id="rId34"/>
    <p:sldId id="483" r:id="rId35"/>
    <p:sldId id="482" r:id="rId36"/>
    <p:sldId id="31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46" autoAdjust="0"/>
    <p:restoredTop sz="95201" autoAdjust="0"/>
  </p:normalViewPr>
  <p:slideViewPr>
    <p:cSldViewPr snapToGrid="0">
      <p:cViewPr>
        <p:scale>
          <a:sx n="75" d="100"/>
          <a:sy n="75" d="100"/>
        </p:scale>
        <p:origin x="1152" y="318"/>
      </p:cViewPr>
      <p:guideLst/>
    </p:cSldViewPr>
  </p:slideViewPr>
  <p:outlineViewPr>
    <p:cViewPr>
      <p:scale>
        <a:sx n="33" d="100"/>
        <a:sy n="33" d="100"/>
      </p:scale>
      <p:origin x="0" y="-8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7:43.418"/>
    </inkml:context>
    <inkml:brush xml:id="br0">
      <inkml:brushProperty name="width" value="0.1" units="cm"/>
      <inkml:brushProperty name="height" value="0.1" units="cm"/>
      <inkml:brushProperty name="color" value="#E71224"/>
    </inkml:brush>
  </inkml:definitions>
  <inkml:trace contextRef="#ctx0" brushRef="#br0">1 0 24575,'0'915'0,"-1"-905"-136,1 0-1,1 0 1,-1 0-1,2-1 1,-1 1-1,1 0 1,1-1-1,0 1 0,7 15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7:57.070"/>
    </inkml:context>
    <inkml:brush xml:id="br0">
      <inkml:brushProperty name="width" value="0.1" units="cm"/>
      <inkml:brushProperty name="height" value="0.1" units="cm"/>
      <inkml:brushProperty name="color" value="#E71224"/>
    </inkml:brush>
  </inkml:definitions>
  <inkml:trace contextRef="#ctx0" brushRef="#br0">317 0 24575,'17'39'0,"1"-1"0,2-1 0,2 0 0,46 59 0,-27-40 0,603 769 0,-636-816 0,-4-5 0,1 1 0,-1-1 0,-1 1 0,1 0 0,-1 0 0,1 1 0,3 10 0,-7-16 0,1 0 0,-1 0 0,0 1 0,0-1 0,0 0 0,0 1 0,0-1 0,0 0 0,0 0 0,0 1 0,0-1 0,0 0 0,0 0 0,0 1 0,0-1 0,-1 0 0,1 0 0,0 1 0,0-1 0,0 0 0,0 0 0,0 0 0,0 1 0,-1-1 0,1 0 0,0 0 0,0 0 0,0 1 0,-1-1 0,1 0 0,0 0 0,0 0 0,0 0 0,-1 0 0,1 0 0,0 1 0,0-1 0,-1 0 0,1 0 0,0 0 0,0 0 0,-1 0 0,1 0 0,0 0 0,0 0 0,-1 0 0,1 0 0,0 0 0,-1 0 0,1 0 0,0 0 0,0-1 0,0 1 0,-1 0 0,1 0 0,0 0 0,-1 0 0,-17-7 0,17 7 0,-82-32 0,0 3 0,-2 4 0,-1 4 0,-101-11 0,29 15 0,-229 6 0,336 12-1365,10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8:46.954"/>
    </inkml:context>
    <inkml:brush xml:id="br0">
      <inkml:brushProperty name="width" value="0.1" units="cm"/>
      <inkml:brushProperty name="height" value="0.1" units="cm"/>
      <inkml:brushProperty name="color" value="#E71224"/>
    </inkml:brush>
  </inkml:definitions>
  <inkml:trace contextRef="#ctx0" brushRef="#br0">0 1 24575,'31'0'0,"0"2"0,-1 2 0,1 0 0,-1 2 0,0 2 0,-1 0 0,0 2 0,37 18 0,-51-21 0,-1 1 0,1 0 0,-1 1 0,-1 0 0,0 1 0,0 1 0,-1 0 0,-1 1 0,0 0 0,0 1 0,-1 0 0,-1 1 0,0 0 0,-1 0 0,0 1 0,-1 0 0,6 18 0,-5 4 0,0 0 0,-2 0 0,-2 0 0,-2 0 0,-1 1 0,-2-1 0,-1 1 0,-10 46 0,10-74 0,-1 0 0,1 0 0,-2-1 0,0 1 0,0-1 0,-1 0 0,0 0 0,0-1 0,-1 1 0,0-1 0,0 0 0,-1-1 0,0 0 0,-10 8 0,4-5 0,-1-2 0,0 1 0,0-2 0,-1 0 0,0-1 0,0 0 0,-31 6 0,174-45 0,317-61 0,-9-33 0,-151 36-1365,-251 84-5461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8:56.537"/>
    </inkml:context>
    <inkml:brush xml:id="br0">
      <inkml:brushProperty name="width" value="0.1" units="cm"/>
      <inkml:brushProperty name="height" value="0.1" units="cm"/>
      <inkml:brushProperty name="color" value="#E71224"/>
    </inkml:brush>
  </inkml:definitions>
  <inkml:trace contextRef="#ctx0" brushRef="#br0">0 1412 24575,'9'-1'0,"1"0"0,-1-1 0,0 0 0,0 0 0,0-1 0,15-7 0,15-5 0,342-113 0,-137 43 0,-1 12 0,-59 21 0,-93 28 0,73-23 0,416-96 0,177-16 0,-199 38 0,656-140 0,-956 203 0,3 11 0,1 11 0,349-2 0,254 41 0,294-4 0,-566-35 0,47-1 0,-237 21 0,-24-1 0,1648 45-1318,-15 151 1,-233 86 563,-1183-172 601,857 44 3629,-1163-130-3410,-259-3-66,-1 2 0,0 0 0,44 17 0,-40-12 0,296 84 0,-232-73 0,143 16 0,-145-24 0,167 46 0,-217-48 0,-11 0 0,1 1 0,-2 2 0,36 20 0,-31-15 0,72 27 0,-85-37 38,0 1 0,-1 1 0,-1 2 0,0 0 0,0 2 0,-2 0 0,0 1 0,25 26 0,-6-1-607,-2 2 0,63 92 0,-82-105-6257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8:57.221"/>
    </inkml:context>
    <inkml:brush xml:id="br0">
      <inkml:brushProperty name="width" value="0.1" units="cm"/>
      <inkml:brushProperty name="height" value="0.1" units="cm"/>
      <inkml:brushProperty name="color" value="#E71224"/>
    </inkml:brush>
  </inkml:definitions>
  <inkml:trace contextRef="#ctx0" brushRef="#br0">1104 0 24575,'2'12'0,"0"1"0,1-1 0,0-1 0,1 1 0,1 0 0,0-1 0,0 0 0,1 0 0,12 16 0,4 11 0,132 221 0,-57-101 0,-95-155 0,0 1 0,0-1 0,0 0 0,0 1 0,-1-1 0,1 1 0,-1 0 0,0 0 0,0-1 0,0 1 0,-1 0 0,1 0 0,-1 0 0,0 0 0,0 0 0,0 0 0,-2 7 0,0-8 0,0-1 0,1 1 0,-1 0 0,-1-1 0,1 1 0,0-1 0,-1 1 0,1-1 0,-1 0 0,1 0 0,-1 0 0,0-1 0,0 1 0,0-1 0,0 1 0,0-1 0,0 0 0,0 0 0,-1-1 0,1 1 0,-6 0 0,-43 6 0,-1-2 0,0-3 0,-55-5 0,21 2 0,-894-5-1365,934 6-5461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8:58.095"/>
    </inkml:context>
    <inkml:brush xml:id="br0">
      <inkml:brushProperty name="width" value="0.1" units="cm"/>
      <inkml:brushProperty name="height" value="0.1" units="cm"/>
      <inkml:brushProperty name="color" value="#E71224"/>
    </inkml:brush>
  </inkml:definitions>
  <inkml:trace contextRef="#ctx0" brushRef="#br0">1 1 24575,'0'6'0,"0"8"0,5 14 0,3 7 0,6 17 0,6 5 0,6 17 0,4 8 0,4 1 0,1 0 0,-5-9 0,-7-5 0,-2-8 0,-5-9 0,-5-7 0,-4-11-8191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8:58.559"/>
    </inkml:context>
    <inkml:brush xml:id="br0">
      <inkml:brushProperty name="width" value="0.1" units="cm"/>
      <inkml:brushProperty name="height" value="0.1" units="cm"/>
      <inkml:brushProperty name="color" value="#E71224"/>
    </inkml:brush>
  </inkml:definitions>
  <inkml:trace contextRef="#ctx0" brushRef="#br0">1 1 24575,'270'199'0,"-40"-29"0,-196-146 0,772 498 0,-898-602 0,38 35-1365,3 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05.345"/>
    </inkml:context>
    <inkml:brush xml:id="br0">
      <inkml:brushProperty name="width" value="0.1" units="cm"/>
      <inkml:brushProperty name="height" value="0.1" units="cm"/>
      <inkml:brushProperty name="color" value="#E71224"/>
    </inkml:brush>
  </inkml:definitions>
  <inkml:trace contextRef="#ctx0" brushRef="#br0">704 955 24575,'-45'-49'0,"-59"-84"0,23 26 0,-163-176 0,194 222 0,-67-108 0,105 149-273,2 0 0,0-1 0,1 0 0,-6-27 0,9 25-6553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06.205"/>
    </inkml:context>
    <inkml:brush xml:id="br0">
      <inkml:brushProperty name="width" value="0.1" units="cm"/>
      <inkml:brushProperty name="height" value="0.1" units="cm"/>
      <inkml:brushProperty name="color" value="#E71224"/>
    </inkml:brush>
  </inkml:definitions>
  <inkml:trace contextRef="#ctx0" brushRef="#br0">326 1 24575,'-14'0'0,"-10"-1"0,-1 2 0,-31 5 0,47-4 0,0 0 0,0 1 0,0 0 0,0 0 0,1 1 0,0 0 0,-1 0 0,2 1 0,-12 9 0,9-5 0,0 0 0,1 1 0,0 0 0,1 0 0,0 1 0,0 0 0,1 1 0,1 0 0,0 0 0,0 0 0,2 1 0,-1-1 0,2 1 0,-1 0 0,2 1 0,-2 24 0,2-17 0,2 1 0,1-1 0,0 1 0,2-1 0,0 0 0,2 0 0,0 0 0,1-1 0,18 39 0,-2-14 0,3-2 0,1 0 0,2-2 0,2-1 0,2-1 0,2-2 0,1-1 0,1-2 0,2-2 0,1-1 0,84 49 0,-108-72 0,1-1 0,0-1 0,1-1 0,-1 0 0,1-1 0,0-1 0,0 0 0,0-1 0,1-1 0,-1-1 0,23-2 0,-31 1 0,-1 0 0,0 0 0,0-1 0,0 0 0,0-1 0,0 0 0,0 0 0,0 0 0,-1-1 0,0 0 0,0-1 0,0 0 0,0 0 0,-1 0 0,0-1 0,0 1 0,0-2 0,-1 1 0,0-1 0,0 1 0,0-1 0,-1-1 0,0 1 0,-1-1 0,4-9 0,0-8 0,-1-1 0,-2-1 0,0 1 0,-1-39 0,-9-108 0,4 157 0,-1 0 0,-1 0 0,0 1 0,-1-1 0,-1 1 0,0 0 0,-1 0 0,-1 1 0,0 0 0,-1 0 0,-1 1 0,0 1 0,0-1 0,-1 1 0,-16-12 0,-18-14 0,-2 2 0,-89-52 0,135 88 0,-193-100-1365,166 88-5461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06.764"/>
    </inkml:context>
    <inkml:brush xml:id="br0">
      <inkml:brushProperty name="width" value="0.1" units="cm"/>
      <inkml:brushProperty name="height" value="0.1" units="cm"/>
      <inkml:brushProperty name="color" value="#E71224"/>
    </inkml:brush>
  </inkml:definitions>
  <inkml:trace contextRef="#ctx0" brushRef="#br0">1 0 24575,'1'32'0,"2"1"0,1-1 0,1 0 0,10 31 0,47 125 0,-36-116 0,21 59 0,74 145 0,10-20 0,-109-227 120,-11-28-321,-3-17-1083,-4-4-5542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07.593"/>
    </inkml:context>
    <inkml:brush xml:id="br0">
      <inkml:brushProperty name="width" value="0.1" units="cm"/>
      <inkml:brushProperty name="height" value="0.1" units="cm"/>
      <inkml:brushProperty name="color" value="#E71224"/>
    </inkml:brush>
  </inkml:definitions>
  <inkml:trace contextRef="#ctx0" brushRef="#br0">1 355 24575,'0'-13'0,"0"0"0,1 0 0,0-1 0,1 1 0,4-13 0,-4 19 0,1 1 0,0-1 0,1 1 0,-1 0 0,1 0 0,0 0 0,1 0 0,-1 1 0,1-1 0,10-7 0,12-10 0,1 1 0,1 2 0,1 1 0,1 1 0,42-18 0,-49 26 0,-1 1 0,2 1 0,-1 2 0,1 0 0,-1 1 0,2 2 0,-1 0 0,33 2 0,-51 1 0,0 1 0,0 0 0,0 0 0,0 1 0,0 0 0,0 0 0,-1 1 0,1-1 0,-1 2 0,1-1 0,-1 0 0,0 1 0,0 1 0,-1-1 0,1 1 0,-1-1 0,0 2 0,0-1 0,-1 0 0,1 1 0,5 11 0,-3-4 0,-1 0 0,-1 0 0,0 1 0,-1 0 0,-1 0 0,0 0 0,0 0 0,-2 0 0,1 27 0,-2-21 0,0 18 0,-8 63 0,6-89 0,0 0 0,-1-1 0,0 1 0,-1-1 0,-1 0 0,1 0 0,-2 0 0,0-1 0,-10 15 0,3-9 10,-1-2 0,0 0 0,0 0 0,-1-2 0,-1 1 0,0-2 0,-1 0 0,0-1 0,-1-1 0,0-1 0,-19 7 0,-22 3-505,-1-2 0,-71 9 0,112-21-6331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7:44.042"/>
    </inkml:context>
    <inkml:brush xml:id="br0">
      <inkml:brushProperty name="width" value="0.1" units="cm"/>
      <inkml:brushProperty name="height" value="0.1" units="cm"/>
      <inkml:brushProperty name="color" value="#E71224"/>
    </inkml:brush>
  </inkml:definitions>
  <inkml:trace contextRef="#ctx0" brushRef="#br0">1 0 24575,'2'2'0,"0"0"0,0 0 0,0-1 0,0 1 0,0 0 0,0 1 0,0-1 0,-1 0 0,1 0 0,-1 1 0,1-1 0,-1 1 0,0-1 0,0 1 0,0 0 0,-1-1 0,2 6 0,6 11 0,0-3 0,220 401 0,-132-268 0,160 193 0,-250-335 0,19 22 0,-25-29 0,0 1 0,1-1 0,-1 1 0,0-1 0,1 0 0,-1 0 0,1 1 0,-1-1 0,0 0 0,1 0 0,-1 1 0,1-1 0,-1 0 0,0 0 0,1 0 0,-1 0 0,1 1 0,-1-1 0,1 0 0,-1 0 0,1 0 0,-1 0 0,1 0 0,-1 0 0,0 0 0,1 0 0,-1-1 0,1 1 0,-1 0 0,1 0 0,-1 0 0,1 0 0,-1-1 0,0 1 0,1 0 0,-1 0 0,1-1 0,-1 1 0,0 0 0,1-1 0,-1 1 0,0 0 0,0-1 0,1 1 0,-1 0 0,0-1 0,0 1 0,1-1 0,-1 1 0,0-1 0,0 1 0,0 0 0,0-1 0,0 1 0,0-1 0,0 1 0,0-1 0,0 1 0,0-1 0,0 1 0,0-1 0,0 1 0,0 0 0,0-1 0,2-27-1365,-2-5-5461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2.849"/>
    </inkml:context>
    <inkml:brush xml:id="br0">
      <inkml:brushProperty name="width" value="0.1" units="cm"/>
      <inkml:brushProperty name="height" value="0.1" units="cm"/>
      <inkml:brushProperty name="color" value="#E71224"/>
    </inkml:brush>
  </inkml:definitions>
  <inkml:trace contextRef="#ctx0" brushRef="#br0">15328 1 24575,'-68'0'0,"-80"11"0,121-7 0,0 1 0,0 2 0,0 0 0,1 2 0,-46 22 0,-236 151 0,-48 24 0,-216 12 0,123-56 0,-64 39 0,114-48 0,-78 7 0,-8-33 0,396-106 0,-236 66 0,-156 37 0,174-53 0,-95 21 0,-8-31 0,-154-3 0,-499 27 0,745-80 0,-437 11 0,120-1 0,-139 5 0,14-4 0,104-4 0,590-10 0,-404 10 0,330-15 0,-190-28 0,-562-179 0,872 204 0,-406-133 0,67 18 0,189 61 0,-28-7 0,61 24 0,-137-63 0,175 65 0,93 38 0,-1 0 0,1 0 0,0-1 0,0 0 0,0 0 0,0 0 0,1-1 0,0 0 0,0 0 0,0 0 0,0 0 0,1-1 0,0 0 0,0 0 0,1 0 0,-1 0 0,-2-8 0,-1-8 0,1-1 0,0 0 0,-4-43 0,-4-20 0,-62-285 0,69 337-1365,-1 9-5461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4.157"/>
    </inkml:context>
    <inkml:brush xml:id="br0">
      <inkml:brushProperty name="width" value="0.1" units="cm"/>
      <inkml:brushProperty name="height" value="0.1" units="cm"/>
      <inkml:brushProperty name="color" value="#E71224"/>
    </inkml:brush>
  </inkml:definitions>
  <inkml:trace contextRef="#ctx0" brushRef="#br0">322 1 24575,'-1'7'0,"-1"1"0,1-1 0,-2 0 0,1 1 0,-1-1 0,0 0 0,-6 11 0,-9 21 0,-68 198 0,13-43 0,-35 159 0,108-352 0,0 0 0,0 1 0,0-1 0,-1 0 0,1 0 0,0 1 0,0-1 0,-1 0 0,1 0 0,-1 0 0,1 0 0,-1 1 0,1-1 0,-1 0 0,0 0 0,1 0 0,-1 0 0,0 0 0,0 0 0,-1 0 0,0-30 0,9-26 0,3 1 0,25-84 0,6-21 0,-25 62 0,27-111 0,-42 204 0,0 0 0,1 0 0,-1 0 0,1 0 0,-1 0 0,1 1 0,1-1 0,-1 1 0,0-1 0,1 1 0,-1 0 0,1 0 0,0 0 0,0 0 0,0 1 0,1-1 0,3-1 0,-1 1 0,1 0 0,0 1 0,1 0 0,-1 0 0,0 1 0,0 0 0,1 0 0,10 1 0,39 0 0,0 3 0,0 3 0,0 2 0,62 17 0,221 78 0,-146-40 0,38 7-1365,-196-62-5461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7.769"/>
    </inkml:context>
    <inkml:brush xml:id="br0">
      <inkml:brushProperty name="width" value="0.1" units="cm"/>
      <inkml:brushProperty name="height" value="0.1" units="cm"/>
      <inkml:brushProperty name="color" value="#E71224"/>
    </inkml:brush>
  </inkml:definitions>
  <inkml:trace contextRef="#ctx0" brushRef="#br0">37 3 24575,'45'-1'0,"-21"-1"0,0 2 0,0 1 0,0 0 0,0 2 0,32 8 0,-50-9 0,-1 0 0,1 0 0,-1 0 0,1 1 0,-1 0 0,0 0 0,0 0 0,0 1 0,-1-1 0,1 1 0,-1 0 0,0 1 0,0-1 0,-1 1 0,1 0 0,-1 0 0,0 0 0,0 0 0,0 0 0,-1 1 0,0-1 0,0 1 0,-1-1 0,1 1 0,-1 0 0,0 0 0,0 6 0,0-1 0,-1 0 0,0 0 0,0 0 0,-1 1 0,0-2 0,-1 1 0,0 0 0,-1 0 0,-1-1 0,1 1 0,-1-1 0,-1 0 0,0 0 0,-1 0 0,0-1 0,-9 12 0,2-7 0,0 0 0,0-2 0,-2 1 0,1-2 0,-2 0 0,1-1 0,-1 0 0,-32 13 0,17-10 0,15-7 0,0 1 0,0 0 0,1 1 0,-26 18 0,41-26 0,0 0 0,0 0 0,0 0 0,-1 1 0,1-1 0,0 0 0,0 0 0,0 0 0,0 0 0,-1 0 0,1 1 0,0-1 0,0 0 0,0 0 0,0 0 0,0 0 0,-1 1 0,1-1 0,0 0 0,0 0 0,0 1 0,0-1 0,0 0 0,0 0 0,0 0 0,0 1 0,0-1 0,0 0 0,0 0 0,0 1 0,0-1 0,0 0 0,0 0 0,0 1 0,0-1 0,0 0 0,0 0 0,0 0 0,1 1 0,-1-1 0,0 0 0,0 0 0,0 0 0,0 1 0,0-1 0,1 0 0,-1 0 0,0 0 0,0 0 0,0 0 0,1 1 0,17 4 0,22-3 0,823-5-1365,-833 3-5461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8.423"/>
    </inkml:context>
    <inkml:brush xml:id="br0">
      <inkml:brushProperty name="width" value="0.1" units="cm"/>
      <inkml:brushProperty name="height" value="0.1" units="cm"/>
      <inkml:brushProperty name="color" value="#E71224"/>
    </inkml:brush>
  </inkml:definitions>
  <inkml:trace contextRef="#ctx0" brushRef="#br0">1 123 24575,'6'0'0,"14"0"0,15 0 0,21 0 0,17 0 0,22-6 0,11-8 0,7-2 0,2-3 0,-7 0 0,-10 5 0,-15 4 0,-16 3 0,-14 4 0,-9 2 0,-12-5 0,-24-2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8.870"/>
    </inkml:context>
    <inkml:brush xml:id="br0">
      <inkml:brushProperty name="width" value="0.1" units="cm"/>
      <inkml:brushProperty name="height" value="0.1" units="cm"/>
      <inkml:brushProperty name="color" value="#E71224"/>
    </inkml:brush>
  </inkml:definitions>
  <inkml:trace contextRef="#ctx0" brushRef="#br0">1 1 24575,'5'17'0,"3"13"0,0 13 0,4 5 0,6 1 0,0 3 0,-2 0 0,1-4 0,-2 8 0,3 1 0,-3-3 0,-3-6 0,-3-4 0,-4-4 0,-3-2 0,-1-8-8191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0.595"/>
    </inkml:context>
    <inkml:brush xml:id="br0">
      <inkml:brushProperty name="width" value="0.1" units="cm"/>
      <inkml:brushProperty name="height" value="0.1" units="cm"/>
      <inkml:brushProperty name="color" value="#E71224"/>
    </inkml:brush>
  </inkml:definitions>
  <inkml:trace contextRef="#ctx0" brushRef="#br0">318 221 24575,'-2'3'0,"0"1"0,0-1 0,0-1 0,0 1 0,-1 0 0,1 0 0,-1-1 0,1 1 0,-1-1 0,0 0 0,0 0 0,0 0 0,-1 0 0,1-1 0,-6 3 0,-12 9 0,-39 36 0,3 4 0,-60 69 0,103-103 0,22-21 0,30-26 0,439-430 0,-474 455 0,0 0 0,0 0 0,0 0 0,1 0 0,-1 0 0,1 1 0,0-1 0,0 1 0,6-2 0,-9 4 0,0-1 0,0 1 0,0 0 0,0 0 0,1 0 0,-1 0 0,0 1 0,0-1 0,0 0 0,0 0 0,1 1 0,-1-1 0,0 1 0,0-1 0,0 1 0,0-1 0,0 1 0,0 0 0,0-1 0,0 1 0,0 0 0,-1 0 0,1 0 0,0 0 0,0 0 0,-1 0 0,1 0 0,-1 0 0,1 0 0,-1 0 0,1 0 0,-1 0 0,1 0 0,-1 0 0,0 0 0,0 1 0,1-1 0,-1 2 0,5 25 0,-1 0 0,-1 0 0,-2 1 0,-1-1 0,-4 38 0,1 5 0,1 623 0,2-687 0,0 0 0,-1-1 0,1 1 0,-1-1 0,0 1 0,-1-1 0,0 1 0,0-1 0,0 0 0,0 0 0,-1 0 0,-6 10 0,5-12 0,1 0 0,-1-1 0,0 1 0,0-1 0,0 1 0,-1-1 0,1 0 0,-1-1 0,0 1 0,0-1 0,1 0 0,-2 0 0,1-1 0,0 1 0,0-1 0,-8 1 0,-108 6 0,92-8 0,0 1 0,0 2 0,0 1 0,-37 10 0,80-10 0,13-1 0,27-1 0,20 1 0,-1-3 0,85-12 0,-125 6 0,51-19 0,-59 17 0,0 0 0,1 2 0,45-6 0,-3 10-1365,-39 2-5461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1.601"/>
    </inkml:context>
    <inkml:brush xml:id="br0">
      <inkml:brushProperty name="width" value="0.1" units="cm"/>
      <inkml:brushProperty name="height" value="0.1" units="cm"/>
      <inkml:brushProperty name="color" value="#E71224"/>
    </inkml:brush>
  </inkml:definitions>
  <inkml:trace contextRef="#ctx0" brushRef="#br0">1 22 24575,'5'0'0,"9"0"0,20 0 0,10 0 0,9 0 0,8 0 0,0 0 0,1 0 0,2 0 0,8 0 0,4 0 0,-5 0 0,-14-6 0,-12-2 0,-6 0 0,-17 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2.127"/>
    </inkml:context>
    <inkml:brush xml:id="br0">
      <inkml:brushProperty name="width" value="0.1" units="cm"/>
      <inkml:brushProperty name="height" value="0.1" units="cm"/>
      <inkml:brushProperty name="color" value="#E71224"/>
    </inkml:brush>
  </inkml:definitions>
  <inkml:trace contextRef="#ctx0" brushRef="#br0">0 0 24575,'18'0'0,"18"0"0,21 0 0,12 0 0,13 0 0,4 0 0,0 0 0,-9 6 0,-11 2 0,-12 0 0,-8-2 0,-6-1 0,-4-2 0,-8-2-8191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3.247"/>
    </inkml:context>
    <inkml:brush xml:id="br0">
      <inkml:brushProperty name="width" value="0.1" units="cm"/>
      <inkml:brushProperty name="height" value="0.1" units="cm"/>
      <inkml:brushProperty name="color" value="#E71224"/>
    </inkml:brush>
  </inkml:definitions>
  <inkml:trace contextRef="#ctx0" brushRef="#br0">1 151 24575,'0'-5'0,"1"0"0,0 0 0,0 0 0,0 0 0,1 0 0,0 0 0,0 1 0,0-1 0,0 1 0,1-1 0,0 1 0,0 0 0,0 0 0,0 0 0,0 1 0,1-1 0,0 1 0,0 0 0,0 0 0,0 0 0,0 0 0,1 1 0,7-4 0,3-1 0,1 0 0,0 2 0,0-1 0,1 2 0,28-4 0,9 1 0,0 2 0,0 3 0,0 2 0,104 13 0,-151-11 0,1 1 0,0-1 0,-1 2 0,0-1 0,1 1 0,-1 0 0,-1 0 0,1 0 0,-1 1 0,1 0 0,-1 1 0,-1-1 0,1 1 0,-1 0 0,0 1 0,-1-1 0,1 1 0,-1 0 0,0 0 0,-1 0 0,0 1 0,0-1 0,-1 1 0,3 14 0,-3-14 0,0 0 0,-1 0 0,0 0 0,-1 0 0,0 1 0,0-1 0,0 0 0,-1 0 0,-1 1 0,1-1 0,-1 0 0,-1 0 0,0-1 0,0 1 0,0 0 0,-1-1 0,0 0 0,0 0 0,-1 0 0,0 0 0,0-1 0,-1 0 0,1 0 0,-9 6 0,-14 7 0,-1-2 0,0-2 0,-32 13 0,22-11 0,-42 26 0,54-26 0,0 1 0,1 2 0,0 0 0,2 1 0,-29 34 0,51-53 0,0 0 0,1-1 0,0 1 0,-1 0 0,1 0 0,0 0 0,0 0 0,0 0 0,0 0 0,0 0 0,1 0 0,-2 4 0,2-5 0,1-1 0,-1 0 0,0 1 0,0-1 0,1 0 0,-1 1 0,0-1 0,0 1 0,1-1 0,-1 0 0,0 0 0,1 1 0,-1-1 0,1 0 0,-1 0 0,0 1 0,1-1 0,-1 0 0,1 0 0,-1 0 0,0 0 0,1 0 0,-1 1 0,1-1 0,-1 0 0,1 0 0,-1 0 0,1 0 0,-1 0 0,0 0 0,1-1 0,-1 1 0,1 0 0,-1 0 0,1 0 0,61-21 0,-48 14 0,48-13 0,0 3 0,1 2 0,1 3 0,0 3 0,127-2 0,-184 11 0,0 0 0,0 0 0,0 0 0,0 1 0,0 0 0,0 0 0,0 1 0,-1 0 0,1 0 0,-1 0 0,1 1 0,-1 0 0,0 1 0,0-1 0,0 1 0,0 0 0,-1 0 0,1 1 0,-1 0 0,0 0 0,-1 0 0,1 1 0,-1-1 0,0 1 0,0 0 0,-1 0 0,0 0 0,0 1 0,0-1 0,-1 1 0,0-1 0,0 1 0,-1 0 0,1 11 0,-1-13 0,-1 0 0,0 0 0,-1 0 0,1 0 0,-1 0 0,0 0 0,0 0 0,0 0 0,-1 0 0,0 0 0,0 0 0,0-1 0,0 1 0,-1-1 0,0 0 0,0 0 0,0 0 0,0 0 0,-1 0 0,0 0 0,1-1 0,-1 0 0,0 0 0,-1 0 0,1 0 0,0-1 0,-7 3 0,-9 5 0,-1-1 0,0-1 0,0-1 0,-41 8 0,46-12-45,-103 23-395,-1-6 0,-172 8 0,251-28-6386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2.849"/>
    </inkml:context>
    <inkml:brush xml:id="br0">
      <inkml:brushProperty name="width" value="0.1" units="cm"/>
      <inkml:brushProperty name="height" value="0.1" units="cm"/>
      <inkml:brushProperty name="color" value="#E71224"/>
    </inkml:brush>
  </inkml:definitions>
  <inkml:trace contextRef="#ctx0" brushRef="#br0">15328 1 24575,'-68'0'0,"-80"11"0,121-7 0,0 1 0,0 2 0,0 0 0,1 2 0,-46 22 0,-236 151 0,-48 24 0,-216 12 0,123-56 0,-64 39 0,114-48 0,-78 7 0,-8-33 0,396-106 0,-236 66 0,-156 37 0,174-53 0,-95 21 0,-8-31 0,-154-3 0,-499 27 0,745-80 0,-437 11 0,120-1 0,-139 5 0,14-4 0,104-4 0,590-10 0,-404 10 0,330-15 0,-190-28 0,-562-179 0,872 204 0,-406-133 0,67 18 0,189 61 0,-28-7 0,61 24 0,-137-63 0,175 65 0,93 38 0,-1 0 0,1 0 0,0-1 0,0 0 0,0 0 0,0 0 0,1-1 0,0 0 0,0 0 0,0 0 0,0 0 0,1-1 0,0 0 0,0 0 0,1 0 0,-1 0 0,-2-8 0,-1-8 0,1-1 0,0 0 0,-4-43 0,-4-20 0,-62-285 0,69 337-1365,-1 9-5461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7:44.633"/>
    </inkml:context>
    <inkml:brush xml:id="br0">
      <inkml:brushProperty name="width" value="0.1" units="cm"/>
      <inkml:brushProperty name="height" value="0.1" units="cm"/>
      <inkml:brushProperty name="color" value="#E71224"/>
    </inkml:brush>
  </inkml:definitions>
  <inkml:trace contextRef="#ctx0" brushRef="#br0">2 0 24575,'-2'185'0,"5"201"0,1-347 0,2 0 0,20 69 0,-16-72 0,-1 1 0,-2 0 0,3 52 0,-3-26-1365,-1-41-5461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4.157"/>
    </inkml:context>
    <inkml:brush xml:id="br0">
      <inkml:brushProperty name="width" value="0.1" units="cm"/>
      <inkml:brushProperty name="height" value="0.1" units="cm"/>
      <inkml:brushProperty name="color" value="#E71224"/>
    </inkml:brush>
  </inkml:definitions>
  <inkml:trace contextRef="#ctx0" brushRef="#br0">322 1 24575,'-1'7'0,"-1"1"0,1-1 0,-2 0 0,1 1 0,-1-1 0,0 0 0,-6 11 0,-9 21 0,-68 198 0,13-43 0,-35 159 0,108-352 0,0 0 0,0 1 0,0-1 0,-1 0 0,1 0 0,0 1 0,0-1 0,-1 0 0,1 0 0,-1 0 0,1 0 0,-1 1 0,1-1 0,-1 0 0,0 0 0,1 0 0,-1 0 0,0 0 0,0 0 0,-1 0 0,0-30 0,9-26 0,3 1 0,25-84 0,6-21 0,-25 62 0,27-111 0,-42 204 0,0 0 0,1 0 0,-1 0 0,1 0 0,-1 0 0,1 1 0,1-1 0,-1 1 0,0-1 0,1 1 0,-1 0 0,1 0 0,0 0 0,0 0 0,0 1 0,1-1 0,3-1 0,-1 1 0,1 0 0,0 1 0,1 0 0,-1 0 0,0 1 0,0 0 0,1 0 0,10 1 0,39 0 0,0 3 0,0 3 0,0 2 0,62 17 0,221 78 0,-146-40 0,38 7-1365,-196-62-5461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7.769"/>
    </inkml:context>
    <inkml:brush xml:id="br0">
      <inkml:brushProperty name="width" value="0.1" units="cm"/>
      <inkml:brushProperty name="height" value="0.1" units="cm"/>
      <inkml:brushProperty name="color" value="#E71224"/>
    </inkml:brush>
  </inkml:definitions>
  <inkml:trace contextRef="#ctx0" brushRef="#br0">37 3 24575,'45'-1'0,"-21"-1"0,0 2 0,0 1 0,0 0 0,0 2 0,32 8 0,-50-9 0,-1 0 0,1 0 0,-1 0 0,1 1 0,-1 0 0,0 0 0,0 0 0,0 1 0,-1-1 0,1 1 0,-1 0 0,0 1 0,0-1 0,-1 1 0,1 0 0,-1 0 0,0 0 0,0 0 0,0 0 0,-1 1 0,0-1 0,0 1 0,-1-1 0,1 1 0,-1 0 0,0 0 0,0 6 0,0-1 0,-1 0 0,0 0 0,0 0 0,-1 1 0,0-2 0,-1 1 0,0 0 0,-1 0 0,-1-1 0,1 1 0,-1-1 0,-1 0 0,0 0 0,-1 0 0,0-1 0,-9 12 0,2-7 0,0 0 0,0-2 0,-2 1 0,1-2 0,-2 0 0,1-1 0,-1 0 0,-32 13 0,17-10 0,15-7 0,0 1 0,0 0 0,1 1 0,-26 18 0,41-26 0,0 0 0,0 0 0,0 0 0,-1 1 0,1-1 0,0 0 0,0 0 0,0 0 0,0 0 0,-1 0 0,1 1 0,0-1 0,0 0 0,0 0 0,0 0 0,0 0 0,-1 1 0,1-1 0,0 0 0,0 0 0,0 1 0,0-1 0,0 0 0,0 0 0,0 0 0,0 1 0,0-1 0,0 0 0,0 0 0,0 1 0,0-1 0,0 0 0,0 0 0,0 1 0,0-1 0,0 0 0,0 0 0,0 0 0,1 1 0,-1-1 0,0 0 0,0 0 0,0 0 0,0 1 0,0-1 0,1 0 0,-1 0 0,0 0 0,0 0 0,0 0 0,1 1 0,17 4 0,22-3 0,823-5-1365,-833 3-5461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8.423"/>
    </inkml:context>
    <inkml:brush xml:id="br0">
      <inkml:brushProperty name="width" value="0.1" units="cm"/>
      <inkml:brushProperty name="height" value="0.1" units="cm"/>
      <inkml:brushProperty name="color" value="#E71224"/>
    </inkml:brush>
  </inkml:definitions>
  <inkml:trace contextRef="#ctx0" brushRef="#br0">1 123 24575,'6'0'0,"14"0"0,15 0 0,21 0 0,17 0 0,22-6 0,11-8 0,7-2 0,2-3 0,-7 0 0,-10 5 0,-15 4 0,-16 3 0,-14 4 0,-9 2 0,-12-5 0,-24-2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8.870"/>
    </inkml:context>
    <inkml:brush xml:id="br0">
      <inkml:brushProperty name="width" value="0.1" units="cm"/>
      <inkml:brushProperty name="height" value="0.1" units="cm"/>
      <inkml:brushProperty name="color" value="#E71224"/>
    </inkml:brush>
  </inkml:definitions>
  <inkml:trace contextRef="#ctx0" brushRef="#br0">1 1 24575,'5'17'0,"3"13"0,0 13 0,4 5 0,6 1 0,0 3 0,-2 0 0,1-4 0,-2 8 0,3 1 0,-3-3 0,-3-6 0,-3-4 0,-4-4 0,-3-2 0,-1-8-8191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0.595"/>
    </inkml:context>
    <inkml:brush xml:id="br0">
      <inkml:brushProperty name="width" value="0.1" units="cm"/>
      <inkml:brushProperty name="height" value="0.1" units="cm"/>
      <inkml:brushProperty name="color" value="#E71224"/>
    </inkml:brush>
  </inkml:definitions>
  <inkml:trace contextRef="#ctx0" brushRef="#br0">318 221 24575,'-2'3'0,"0"1"0,0-1 0,0-1 0,0 1 0,-1 0 0,1 0 0,-1-1 0,1 1 0,-1-1 0,0 0 0,0 0 0,0 0 0,-1 0 0,1-1 0,-6 3 0,-12 9 0,-39 36 0,3 4 0,-60 69 0,103-103 0,22-21 0,30-26 0,439-430 0,-474 455 0,0 0 0,0 0 0,0 0 0,1 0 0,-1 0 0,1 1 0,0-1 0,0 1 0,6-2 0,-9 4 0,0-1 0,0 1 0,0 0 0,0 0 0,1 0 0,-1 0 0,0 1 0,0-1 0,0 0 0,0 0 0,1 1 0,-1-1 0,0 1 0,0-1 0,0 1 0,0-1 0,0 1 0,0 0 0,0-1 0,0 1 0,0 0 0,-1 0 0,1 0 0,0 0 0,0 0 0,-1 0 0,1 0 0,-1 0 0,1 0 0,-1 0 0,1 0 0,-1 0 0,1 0 0,-1 0 0,0 0 0,0 1 0,1-1 0,-1 2 0,5 25 0,-1 0 0,-1 0 0,-2 1 0,-1-1 0,-4 38 0,1 5 0,1 623 0,2-687 0,0 0 0,-1-1 0,1 1 0,-1-1 0,0 1 0,-1-1 0,0 1 0,0-1 0,0 0 0,0 0 0,-1 0 0,-6 10 0,5-12 0,1 0 0,-1-1 0,0 1 0,0-1 0,0 1 0,-1-1 0,1 0 0,-1-1 0,0 1 0,0-1 0,1 0 0,-2 0 0,1-1 0,0 1 0,0-1 0,-8 1 0,-108 6 0,92-8 0,0 1 0,0 2 0,0 1 0,-37 10 0,80-10 0,13-1 0,27-1 0,20 1 0,-1-3 0,85-12 0,-125 6 0,51-19 0,-59 17 0,0 0 0,1 2 0,45-6 0,-3 10-1365,-39 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1.601"/>
    </inkml:context>
    <inkml:brush xml:id="br0">
      <inkml:brushProperty name="width" value="0.1" units="cm"/>
      <inkml:brushProperty name="height" value="0.1" units="cm"/>
      <inkml:brushProperty name="color" value="#E71224"/>
    </inkml:brush>
  </inkml:definitions>
  <inkml:trace contextRef="#ctx0" brushRef="#br0">1 22 24575,'5'0'0,"9"0"0,20 0 0,10 0 0,9 0 0,8 0 0,0 0 0,1 0 0,2 0 0,8 0 0,4 0 0,-5 0 0,-14-6 0,-12-2 0,-6 0 0,-17 8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2.127"/>
    </inkml:context>
    <inkml:brush xml:id="br0">
      <inkml:brushProperty name="width" value="0.1" units="cm"/>
      <inkml:brushProperty name="height" value="0.1" units="cm"/>
      <inkml:brushProperty name="color" value="#E71224"/>
    </inkml:brush>
  </inkml:definitions>
  <inkml:trace contextRef="#ctx0" brushRef="#br0">0 0 24575,'18'0'0,"18"0"0,21 0 0,12 0 0,13 0 0,4 0 0,0 0 0,-9 6 0,-11 2 0,-12 0 0,-8-2 0,-6-1 0,-4-2 0,-8-2-8191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3.247"/>
    </inkml:context>
    <inkml:brush xml:id="br0">
      <inkml:brushProperty name="width" value="0.1" units="cm"/>
      <inkml:brushProperty name="height" value="0.1" units="cm"/>
      <inkml:brushProperty name="color" value="#E71224"/>
    </inkml:brush>
  </inkml:definitions>
  <inkml:trace contextRef="#ctx0" brushRef="#br0">1 151 24575,'0'-5'0,"1"0"0,0 0 0,0 0 0,0 0 0,1 0 0,0 0 0,0 1 0,0-1 0,0 1 0,1-1 0,0 1 0,0 0 0,0 0 0,0 0 0,0 1 0,1-1 0,0 1 0,0 0 0,0 0 0,0 0 0,0 0 0,1 1 0,7-4 0,3-1 0,1 0 0,0 2 0,0-1 0,1 2 0,28-4 0,9 1 0,0 2 0,0 3 0,0 2 0,104 13 0,-151-11 0,1 1 0,0-1 0,-1 2 0,0-1 0,1 1 0,-1 0 0,-1 0 0,1 0 0,-1 1 0,1 0 0,-1 1 0,-1-1 0,1 1 0,-1 0 0,0 1 0,-1-1 0,1 1 0,-1 0 0,0 0 0,-1 0 0,0 1 0,0-1 0,-1 1 0,3 14 0,-3-14 0,0 0 0,-1 0 0,0 0 0,-1 0 0,0 1 0,0-1 0,0 0 0,-1 0 0,-1 1 0,1-1 0,-1 0 0,-1 0 0,0-1 0,0 1 0,0 0 0,-1-1 0,0 0 0,0 0 0,-1 0 0,0 0 0,0-1 0,-1 0 0,1 0 0,-9 6 0,-14 7 0,-1-2 0,0-2 0,-32 13 0,22-11 0,-42 26 0,54-26 0,0 1 0,1 2 0,0 0 0,2 1 0,-29 34 0,51-53 0,0 0 0,1-1 0,0 1 0,-1 0 0,1 0 0,0 0 0,0 0 0,0 0 0,0 0 0,0 0 0,1 0 0,-2 4 0,2-5 0,1-1 0,-1 0 0,0 1 0,0-1 0,1 0 0,-1 1 0,0-1 0,0 1 0,1-1 0,-1 0 0,0 0 0,1 1 0,-1-1 0,1 0 0,-1 0 0,0 1 0,1-1 0,-1 0 0,1 0 0,-1 0 0,0 0 0,1 0 0,-1 1 0,1-1 0,-1 0 0,1 0 0,-1 0 0,1 0 0,-1 0 0,0 0 0,1-1 0,-1 1 0,1 0 0,-1 0 0,1 0 0,61-21 0,-48 14 0,48-13 0,0 3 0,1 2 0,1 3 0,0 3 0,127-2 0,-184 11 0,0 0 0,0 0 0,0 0 0,0 1 0,0 0 0,0 0 0,0 1 0,-1 0 0,1 0 0,-1 0 0,1 1 0,-1 0 0,0 1 0,0-1 0,0 1 0,0 0 0,-1 0 0,1 1 0,-1 0 0,0 0 0,-1 0 0,1 1 0,-1-1 0,0 1 0,0 0 0,-1 0 0,0 0 0,0 1 0,0-1 0,-1 1 0,0-1 0,0 1 0,-1 0 0,1 11 0,-1-13 0,-1 0 0,0 0 0,-1 0 0,1 0 0,-1 0 0,0 0 0,0 0 0,0 0 0,-1 0 0,0 0 0,0 0 0,0-1 0,0 1 0,-1-1 0,0 0 0,0 0 0,0 0 0,0 0 0,-1 0 0,0 0 0,1-1 0,-1 0 0,0 0 0,-1 0 0,1 0 0,0-1 0,-7 3 0,-9 5 0,-1-1 0,0-1 0,0-1 0,-41 8 0,46-12-45,-103 23-395,-1-6 0,-172 8 0,251-28-6386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38.097"/>
    </inkml:context>
    <inkml:brush xml:id="br0">
      <inkml:brushProperty name="width" value="0.1" units="cm"/>
      <inkml:brushProperty name="height" value="0.1" units="cm"/>
      <inkml:brushProperty name="color" value="#AB008B"/>
    </inkml:brush>
  </inkml:definitions>
  <inkml:trace contextRef="#ctx0" brushRef="#br0">1 1096 24575,'10'-1'0,"1"0"0,0-1 0,0 0 0,-1 0 0,1-1 0,-1-1 0,0 0 0,0 0 0,18-11 0,6-6 0,43-36 0,-5 3 0,4 11 0,1 3 0,2 3 0,128-40 0,232-69 0,902-173 0,-646 217 0,9 50 0,686-25 0,-1383 76 0,1500-30 0,-1432 31 0,9 5 0,0 4 0,0 4 0,146 42 0,-19-4 0,-154-38-57,88 14-1251,-110-23-5518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30:02.548"/>
    </inkml:context>
    <inkml:brush xml:id="br0">
      <inkml:brushProperty name="width" value="0.1" units="cm"/>
      <inkml:brushProperty name="height" value="0.1" units="cm"/>
      <inkml:brushProperty name="color" value="#AB008B"/>
    </inkml:brush>
  </inkml:definitions>
  <inkml:trace contextRef="#ctx0" brushRef="#br0">302 140 24575,'25'-21'0,"1"1"0,1 0 0,41-21 0,-51 31 0,-6 5 0,-1 1 0,0 0 0,1 0 0,0 1 0,0 1 0,0 0 0,0 0 0,0 1 0,0 0 0,0 1 0,0 1 0,1 0 0,-1 0 0,0 1 0,0 0 0,0 1 0,20 8 0,-22-8 0,0 1 0,0 0 0,0 0 0,-1 1 0,1 0 0,-1 0 0,0 1 0,-1 0 0,1 1 0,-1-1 0,-1 1 0,1 1 0,-1 0 0,0-1 0,-1 2 0,0-1 0,0 1 0,-1-1 0,0 1 0,5 15 0,-7-10 0,0 0 0,-1 1 0,-1-1 0,0 0 0,-1 0 0,0 1 0,-1-1 0,-1 0 0,0-1 0,-1 1 0,0 0 0,-1-1 0,-1 0 0,0 0 0,-1 0 0,0-1 0,-1 0 0,0-1 0,-1 1 0,0-2 0,-1 1 0,0-1 0,0-1 0,-1 0 0,-1 0 0,1-1 0,-2-1 0,1 0 0,-1 0 0,-16 5 0,1 0 0,-75 28 0,93-37 0,1-1 0,-1 0 0,1 0 0,-1-1 0,1 0 0,-1-1 0,0 0 0,-17-3 0,27 3 0,1 0 0,-1 0 0,0 0 0,0 0 0,1 0 0,-1 0 0,0 0 0,0 0 0,1-1 0,-1 1 0,0 0 0,0 0 0,0 0 0,1 0 0,-1-1 0,0 1 0,0 0 0,0 0 0,0 0 0,1-1 0,-1 1 0,0 0 0,0 0 0,0-1 0,0 1 0,0 0 0,0 0 0,0-1 0,0 1 0,0 0 0,0 0 0,0-1 0,0 1 0,0 0 0,0 0 0,0-1 0,0 1 0,0 0 0,0 0 0,0-1 0,0 1 0,0 0 0,0 0 0,-1-1 0,1 1 0,0 0 0,0 0 0,0 0 0,0-1 0,-1 1 0,1 0 0,0 0 0,0 0 0,0 0 0,-1-1 0,1 1 0,0 0 0,0 0 0,-1 0 0,1 0 0,0 0 0,0 0 0,-1 0 0,1 0 0,20-11 0,16 4 0,1 1 0,-1 1 0,1 2 0,0 2 0,54 5 0,-11-2 0,-56-1 0,1 0 0,-1 2 0,0 1 0,0 1 0,0 1 0,42 16 0,-34-7 0,-1 0 0,-1 3 0,0 0 0,32 27 0,12 5 0,-57-41 0,0 2 0,-1 0 0,-1 0 0,0 1 0,0 1 0,-1 1 0,18 22 0,-30-34 0,-1 1 0,1-1 0,-1 0 0,0 1 0,0-1 0,0 1 0,0-1 0,0 1 0,0 0 0,-1-1 0,1 1 0,-1 0 0,1-1 0,-1 1 0,0 0 0,-1 0 0,1-1 0,0 1 0,-1 0 0,1-1 0,-2 4 0,0-3 0,0 1 0,0 0 0,0-1 0,-1 1 0,1-1 0,-1 0 0,0 0 0,0 0 0,0 0 0,-1-1 0,1 1 0,-5 2 0,-10 4 0,1-1 0,-1-1 0,0 0 0,-31 7 0,-17 3 0,22-4 0,-1-2 0,0-2 0,-68 5 0,14-10 0,-1-4 0,0-5 0,0-4 0,-110-24 0,-69-19 0,259 51-1365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7:46.036"/>
    </inkml:context>
    <inkml:brush xml:id="br0">
      <inkml:brushProperty name="width" value="0.1" units="cm"/>
      <inkml:brushProperty name="height" value="0.1" units="cm"/>
      <inkml:brushProperty name="color" value="#E71224"/>
    </inkml:brush>
  </inkml:definitions>
  <inkml:trace contextRef="#ctx0" brushRef="#br0">322 71 24575,'-21'-1'0,"1"2"0,-1 0 0,-34 8 0,49-8 0,-1 1 0,1 0 0,0 1 0,0 0 0,0 0 0,0 0 0,0 0 0,1 1 0,-1 0 0,1 0 0,0 1 0,0 0 0,1-1 0,-1 1 0,-4 8 0,-5 6 0,1 1 0,1 1 0,0 0 0,2 0 0,0 1 0,2 1 0,0-1 0,2 1 0,0 0 0,2 1 0,0 0 0,0 28 0,4 0 0,10 96 0,-7-132 0,0 0 0,1 0 0,0-1 0,1 0 0,1 1 0,1-2 0,0 1 0,1-1 0,0 0 0,13 16 0,9 7 0,2-2 0,1-1 0,1-1 0,2-2 0,70 47 0,-60-46 0,-30-20 0,0-1 0,1 0 0,0-1 0,26 10 0,-40-19 0,1 0 0,-1 0 0,0-1 0,0 1 0,1-1 0,-1 0 0,0 0 0,1 0 0,-1 0 0,0-1 0,0 1 0,1-1 0,-1 0 0,0 0 0,0 0 0,5-3 0,-2 1 0,0-1 0,0 0 0,0 0 0,-1-1 0,0 1 0,0-1 0,6-9 0,4-6 0,-2-1 0,0 0 0,13-31 0,-14 21 0,-1 0 0,-2-1 0,0 1 0,-3-2 0,0 1 0,-2-1 0,-2 0 0,-3-65 0,1 62 0,0 4 0,-7-59 0,5 80 0,0 1 0,-1-1 0,0 1 0,-1-1 0,0 1 0,-1 0 0,0 1 0,0-1 0,-10-11 0,-18-17 0,-1 3 0,-2 1 0,-71-52 0,46 38 0,59 46 0,-120-90 0,106 82 0,0 0 0,-1 1 0,0 0 0,0 2 0,-33-10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2.849"/>
    </inkml:context>
    <inkml:brush xml:id="br0">
      <inkml:brushProperty name="width" value="0.1" units="cm"/>
      <inkml:brushProperty name="height" value="0.1" units="cm"/>
      <inkml:brushProperty name="color" value="#E71224"/>
    </inkml:brush>
  </inkml:definitions>
  <inkml:trace contextRef="#ctx0" brushRef="#br0">15328 1 24575,'-68'0'0,"-80"11"0,121-7 0,0 1 0,0 2 0,0 0 0,1 2 0,-46 22 0,-236 151 0,-48 24 0,-216 12 0,123-56 0,-64 39 0,114-48 0,-78 7 0,-8-33 0,396-106 0,-236 66 0,-156 37 0,174-53 0,-95 21 0,-8-31 0,-154-3 0,-499 27 0,745-80 0,-437 11 0,120-1 0,-139 5 0,14-4 0,104-4 0,590-10 0,-404 10 0,330-15 0,-190-28 0,-562-179 0,872 204 0,-406-133 0,67 18 0,189 61 0,-28-7 0,61 24 0,-137-63 0,175 65 0,93 38 0,-1 0 0,1 0 0,0-1 0,0 0 0,0 0 0,0 0 0,1-1 0,0 0 0,0 0 0,0 0 0,0 0 0,1-1 0,0 0 0,0 0 0,1 0 0,-1 0 0,-2-8 0,-1-8 0,1-1 0,0 0 0,-4-43 0,-4-20 0,-62-285 0,69 337-1365,-1 9-5461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4.157"/>
    </inkml:context>
    <inkml:brush xml:id="br0">
      <inkml:brushProperty name="width" value="0.1" units="cm"/>
      <inkml:brushProperty name="height" value="0.1" units="cm"/>
      <inkml:brushProperty name="color" value="#E71224"/>
    </inkml:brush>
  </inkml:definitions>
  <inkml:trace contextRef="#ctx0" brushRef="#br0">322 1 24575,'-1'7'0,"-1"1"0,1-1 0,-2 0 0,1 1 0,-1-1 0,0 0 0,-6 11 0,-9 21 0,-68 198 0,13-43 0,-35 159 0,108-352 0,0 0 0,0 1 0,0-1 0,-1 0 0,1 0 0,0 1 0,0-1 0,-1 0 0,1 0 0,-1 0 0,1 0 0,-1 1 0,1-1 0,-1 0 0,0 0 0,1 0 0,-1 0 0,0 0 0,0 0 0,-1 0 0,0-30 0,9-26 0,3 1 0,25-84 0,6-21 0,-25 62 0,27-111 0,-42 204 0,0 0 0,1 0 0,-1 0 0,1 0 0,-1 0 0,1 1 0,1-1 0,-1 1 0,0-1 0,1 1 0,-1 0 0,1 0 0,0 0 0,0 0 0,0 1 0,1-1 0,3-1 0,-1 1 0,1 0 0,0 1 0,1 0 0,-1 0 0,0 1 0,0 0 0,1 0 0,10 1 0,39 0 0,0 3 0,0 3 0,0 2 0,62 17 0,221 78 0,-146-40 0,38 7-1365,-196-62-5461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7.769"/>
    </inkml:context>
    <inkml:brush xml:id="br0">
      <inkml:brushProperty name="width" value="0.1" units="cm"/>
      <inkml:brushProperty name="height" value="0.1" units="cm"/>
      <inkml:brushProperty name="color" value="#E71224"/>
    </inkml:brush>
  </inkml:definitions>
  <inkml:trace contextRef="#ctx0" brushRef="#br0">37 3 24575,'45'-1'0,"-21"-1"0,0 2 0,0 1 0,0 0 0,0 2 0,32 8 0,-50-9 0,-1 0 0,1 0 0,-1 0 0,1 1 0,-1 0 0,0 0 0,0 0 0,0 1 0,-1-1 0,1 1 0,-1 0 0,0 1 0,0-1 0,-1 1 0,1 0 0,-1 0 0,0 0 0,0 0 0,0 0 0,-1 1 0,0-1 0,0 1 0,-1-1 0,1 1 0,-1 0 0,0 0 0,0 6 0,0-1 0,-1 0 0,0 0 0,0 0 0,-1 1 0,0-2 0,-1 1 0,0 0 0,-1 0 0,-1-1 0,1 1 0,-1-1 0,-1 0 0,0 0 0,-1 0 0,0-1 0,-9 12 0,2-7 0,0 0 0,0-2 0,-2 1 0,1-2 0,-2 0 0,1-1 0,-1 0 0,-32 13 0,17-10 0,15-7 0,0 1 0,0 0 0,1 1 0,-26 18 0,41-26 0,0 0 0,0 0 0,0 0 0,-1 1 0,1-1 0,0 0 0,0 0 0,0 0 0,0 0 0,-1 0 0,1 1 0,0-1 0,0 0 0,0 0 0,0 0 0,0 0 0,-1 1 0,1-1 0,0 0 0,0 0 0,0 1 0,0-1 0,0 0 0,0 0 0,0 0 0,0 1 0,0-1 0,0 0 0,0 0 0,0 1 0,0-1 0,0 0 0,0 0 0,0 1 0,0-1 0,0 0 0,0 0 0,0 0 0,1 1 0,-1-1 0,0 0 0,0 0 0,0 0 0,0 1 0,0-1 0,1 0 0,-1 0 0,0 0 0,0 0 0,0 0 0,1 1 0,17 4 0,22-3 0,823-5-1365,-833 3-5461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8.423"/>
    </inkml:context>
    <inkml:brush xml:id="br0">
      <inkml:brushProperty name="width" value="0.1" units="cm"/>
      <inkml:brushProperty name="height" value="0.1" units="cm"/>
      <inkml:brushProperty name="color" value="#E71224"/>
    </inkml:brush>
  </inkml:definitions>
  <inkml:trace contextRef="#ctx0" brushRef="#br0">1 123 24575,'6'0'0,"14"0"0,15 0 0,21 0 0,17 0 0,22-6 0,11-8 0,7-2 0,2-3 0,-7 0 0,-10 5 0,-15 4 0,-16 3 0,-14 4 0,-9 2 0,-12-5 0,-24-2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18.870"/>
    </inkml:context>
    <inkml:brush xml:id="br0">
      <inkml:brushProperty name="width" value="0.1" units="cm"/>
      <inkml:brushProperty name="height" value="0.1" units="cm"/>
      <inkml:brushProperty name="color" value="#E71224"/>
    </inkml:brush>
  </inkml:definitions>
  <inkml:trace contextRef="#ctx0" brushRef="#br0">1 1 24575,'5'17'0,"3"13"0,0 13 0,4 5 0,6 1 0,0 3 0,-2 0 0,1-4 0,-2 8 0,3 1 0,-3-3 0,-3-6 0,-3-4 0,-4-4 0,-3-2 0,-1-8-8191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0.595"/>
    </inkml:context>
    <inkml:brush xml:id="br0">
      <inkml:brushProperty name="width" value="0.1" units="cm"/>
      <inkml:brushProperty name="height" value="0.1" units="cm"/>
      <inkml:brushProperty name="color" value="#E71224"/>
    </inkml:brush>
  </inkml:definitions>
  <inkml:trace contextRef="#ctx0" brushRef="#br0">318 221 24575,'-2'3'0,"0"1"0,0-1 0,0-1 0,0 1 0,-1 0 0,1 0 0,-1-1 0,1 1 0,-1-1 0,0 0 0,0 0 0,0 0 0,-1 0 0,1-1 0,-6 3 0,-12 9 0,-39 36 0,3 4 0,-60 69 0,103-103 0,22-21 0,30-26 0,439-430 0,-474 455 0,0 0 0,0 0 0,0 0 0,1 0 0,-1 0 0,1 1 0,0-1 0,0 1 0,6-2 0,-9 4 0,0-1 0,0 1 0,0 0 0,0 0 0,1 0 0,-1 0 0,0 1 0,0-1 0,0 0 0,0 0 0,1 1 0,-1-1 0,0 1 0,0-1 0,0 1 0,0-1 0,0 1 0,0 0 0,0-1 0,0 1 0,0 0 0,-1 0 0,1 0 0,0 0 0,0 0 0,-1 0 0,1 0 0,-1 0 0,1 0 0,-1 0 0,1 0 0,-1 0 0,1 0 0,-1 0 0,0 0 0,0 1 0,1-1 0,-1 2 0,5 25 0,-1 0 0,-1 0 0,-2 1 0,-1-1 0,-4 38 0,1 5 0,1 623 0,2-687 0,0 0 0,-1-1 0,1 1 0,-1-1 0,0 1 0,-1-1 0,0 1 0,0-1 0,0 0 0,0 0 0,-1 0 0,-6 10 0,5-12 0,1 0 0,-1-1 0,0 1 0,0-1 0,0 1 0,-1-1 0,1 0 0,-1-1 0,0 1 0,0-1 0,1 0 0,-2 0 0,1-1 0,0 1 0,0-1 0,-8 1 0,-108 6 0,92-8 0,0 1 0,0 2 0,0 1 0,-37 10 0,80-10 0,13-1 0,27-1 0,20 1 0,-1-3 0,85-12 0,-125 6 0,51-19 0,-59 17 0,0 0 0,1 2 0,45-6 0,-3 10-1365,-39 2-5461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1.601"/>
    </inkml:context>
    <inkml:brush xml:id="br0">
      <inkml:brushProperty name="width" value="0.1" units="cm"/>
      <inkml:brushProperty name="height" value="0.1" units="cm"/>
      <inkml:brushProperty name="color" value="#E71224"/>
    </inkml:brush>
  </inkml:definitions>
  <inkml:trace contextRef="#ctx0" brushRef="#br0">1 22 24575,'5'0'0,"9"0"0,20 0 0,10 0 0,9 0 0,8 0 0,0 0 0,1 0 0,2 0 0,8 0 0,4 0 0,-5 0 0,-14-6 0,-12-2 0,-6 0 0,-17 8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2.127"/>
    </inkml:context>
    <inkml:brush xml:id="br0">
      <inkml:brushProperty name="width" value="0.1" units="cm"/>
      <inkml:brushProperty name="height" value="0.1" units="cm"/>
      <inkml:brushProperty name="color" value="#E71224"/>
    </inkml:brush>
  </inkml:definitions>
  <inkml:trace contextRef="#ctx0" brushRef="#br0">0 0 24575,'18'0'0,"18"0"0,21 0 0,12 0 0,13 0 0,4 0 0,0 0 0,-9 6 0,-11 2 0,-12 0 0,-8-2 0,-6-1 0,-4-2 0,-8-2-8191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23.247"/>
    </inkml:context>
    <inkml:brush xml:id="br0">
      <inkml:brushProperty name="width" value="0.1" units="cm"/>
      <inkml:brushProperty name="height" value="0.1" units="cm"/>
      <inkml:brushProperty name="color" value="#E71224"/>
    </inkml:brush>
  </inkml:definitions>
  <inkml:trace contextRef="#ctx0" brushRef="#br0">1 151 24575,'0'-5'0,"1"0"0,0 0 0,0 0 0,0 0 0,1 0 0,0 0 0,0 1 0,0-1 0,0 1 0,1-1 0,0 1 0,0 0 0,0 0 0,0 0 0,0 1 0,1-1 0,0 1 0,0 0 0,0 0 0,0 0 0,0 0 0,1 1 0,7-4 0,3-1 0,1 0 0,0 2 0,0-1 0,1 2 0,28-4 0,9 1 0,0 2 0,0 3 0,0 2 0,104 13 0,-151-11 0,1 1 0,0-1 0,-1 2 0,0-1 0,1 1 0,-1 0 0,-1 0 0,1 0 0,-1 1 0,1 0 0,-1 1 0,-1-1 0,1 1 0,-1 0 0,0 1 0,-1-1 0,1 1 0,-1 0 0,0 0 0,-1 0 0,0 1 0,0-1 0,-1 1 0,3 14 0,-3-14 0,0 0 0,-1 0 0,0 0 0,-1 0 0,0 1 0,0-1 0,0 0 0,-1 0 0,-1 1 0,1-1 0,-1 0 0,-1 0 0,0-1 0,0 1 0,0 0 0,-1-1 0,0 0 0,0 0 0,-1 0 0,0 0 0,0-1 0,-1 0 0,1 0 0,-9 6 0,-14 7 0,-1-2 0,0-2 0,-32 13 0,22-11 0,-42 26 0,54-26 0,0 1 0,1 2 0,0 0 0,2 1 0,-29 34 0,51-53 0,0 0 0,1-1 0,0 1 0,-1 0 0,1 0 0,0 0 0,0 0 0,0 0 0,0 0 0,0 0 0,1 0 0,-2 4 0,2-5 0,1-1 0,-1 0 0,0 1 0,0-1 0,1 0 0,-1 1 0,0-1 0,0 1 0,1-1 0,-1 0 0,0 0 0,1 1 0,-1-1 0,1 0 0,-1 0 0,0 1 0,1-1 0,-1 0 0,1 0 0,-1 0 0,0 0 0,1 0 0,-1 1 0,1-1 0,-1 0 0,1 0 0,-1 0 0,1 0 0,-1 0 0,0 0 0,1-1 0,-1 1 0,1 0 0,-1 0 0,1 0 0,61-21 0,-48 14 0,48-13 0,0 3 0,1 2 0,1 3 0,0 3 0,127-2 0,-184 11 0,0 0 0,0 0 0,0 0 0,0 1 0,0 0 0,0 0 0,0 1 0,-1 0 0,1 0 0,-1 0 0,1 1 0,-1 0 0,0 1 0,0-1 0,0 1 0,0 0 0,-1 0 0,1 1 0,-1 0 0,0 0 0,-1 0 0,1 1 0,-1-1 0,0 1 0,0 0 0,-1 0 0,0 0 0,0 1 0,0-1 0,-1 1 0,0-1 0,0 1 0,-1 0 0,1 11 0,-1-13 0,-1 0 0,0 0 0,-1 0 0,1 0 0,-1 0 0,0 0 0,0 0 0,0 0 0,-1 0 0,0 0 0,0 0 0,0-1 0,0 1 0,-1-1 0,0 0 0,0 0 0,0 0 0,0 0 0,-1 0 0,0 0 0,1-1 0,-1 0 0,0 0 0,-1 0 0,1 0 0,0-1 0,-7 3 0,-9 5 0,-1-1 0,0-1 0,0-1 0,-41 8 0,46-12-45,-103 23-395,-1-6 0,-172 8 0,251-28-6386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9:38.097"/>
    </inkml:context>
    <inkml:brush xml:id="br0">
      <inkml:brushProperty name="width" value="0.1" units="cm"/>
      <inkml:brushProperty name="height" value="0.1" units="cm"/>
      <inkml:brushProperty name="color" value="#AB008B"/>
    </inkml:brush>
  </inkml:definitions>
  <inkml:trace contextRef="#ctx0" brushRef="#br0">1 1096 24575,'10'-1'0,"1"0"0,0-1 0,0 0 0,-1 0 0,1-1 0,-1-1 0,0 0 0,0 0 0,18-11 0,6-6 0,43-36 0,-5 3 0,4 11 0,1 3 0,2 3 0,128-40 0,232-69 0,902-173 0,-646 217 0,9 50 0,686-25 0,-1383 76 0,1500-30 0,-1432 31 0,9 5 0,0 4 0,0 4 0,146 42 0,-19-4 0,-154-38-57,88 14-1251,-110-23-5518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7:46.738"/>
    </inkml:context>
    <inkml:brush xml:id="br0">
      <inkml:brushProperty name="width" value="0.1" units="cm"/>
      <inkml:brushProperty name="height" value="0.1" units="cm"/>
      <inkml:brushProperty name="color" value="#E71224"/>
    </inkml:brush>
  </inkml:definitions>
  <inkml:trace contextRef="#ctx0" brushRef="#br0">2 0 24575,'-2'120'0,"4"128"0,1-211 0,1-1 0,2 0 0,1 0 0,20 57 0,23 34 0,36 105 0,-24-45 102,7 24-1569,-64-194-5359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30:02.548"/>
    </inkml:context>
    <inkml:brush xml:id="br0">
      <inkml:brushProperty name="width" value="0.1" units="cm"/>
      <inkml:brushProperty name="height" value="0.1" units="cm"/>
      <inkml:brushProperty name="color" value="#AB008B"/>
    </inkml:brush>
  </inkml:definitions>
  <inkml:trace contextRef="#ctx0" brushRef="#br0">302 140 24575,'25'-21'0,"1"1"0,1 0 0,41-21 0,-51 31 0,-6 5 0,-1 1 0,0 0 0,1 0 0,0 1 0,0 1 0,0 0 0,0 0 0,0 1 0,0 0 0,0 1 0,0 1 0,1 0 0,-1 0 0,0 1 0,0 0 0,0 1 0,20 8 0,-22-8 0,0 1 0,0 0 0,0 0 0,-1 1 0,1 0 0,-1 0 0,0 1 0,-1 0 0,1 1 0,-1-1 0,-1 1 0,1 1 0,-1 0 0,0-1 0,-1 2 0,0-1 0,0 1 0,-1-1 0,0 1 0,5 15 0,-7-10 0,0 0 0,-1 1 0,-1-1 0,0 0 0,-1 0 0,0 1 0,-1-1 0,-1 0 0,0-1 0,-1 1 0,0 0 0,-1-1 0,-1 0 0,0 0 0,-1 0 0,0-1 0,-1 0 0,0-1 0,-1 1 0,0-2 0,-1 1 0,0-1 0,0-1 0,-1 0 0,-1 0 0,1-1 0,-2-1 0,1 0 0,-1 0 0,-16 5 0,1 0 0,-75 28 0,93-37 0,1-1 0,-1 0 0,1 0 0,-1-1 0,1 0 0,-1-1 0,0 0 0,-17-3 0,27 3 0,1 0 0,-1 0 0,0 0 0,0 0 0,1 0 0,-1 0 0,0 0 0,0 0 0,1-1 0,-1 1 0,0 0 0,0 0 0,0 0 0,1 0 0,-1-1 0,0 1 0,0 0 0,0 0 0,0 0 0,1-1 0,-1 1 0,0 0 0,0 0 0,0-1 0,0 1 0,0 0 0,0 0 0,0-1 0,0 1 0,0 0 0,0 0 0,0-1 0,0 1 0,0 0 0,0 0 0,0-1 0,0 1 0,0 0 0,0 0 0,0-1 0,0 1 0,0 0 0,0 0 0,-1-1 0,1 1 0,0 0 0,0 0 0,0 0 0,0-1 0,-1 1 0,1 0 0,0 0 0,0 0 0,0 0 0,-1-1 0,1 1 0,0 0 0,0 0 0,-1 0 0,1 0 0,0 0 0,0 0 0,-1 0 0,1 0 0,20-11 0,16 4 0,1 1 0,-1 1 0,1 2 0,0 2 0,54 5 0,-11-2 0,-56-1 0,1 0 0,-1 2 0,0 1 0,0 1 0,0 1 0,42 16 0,-34-7 0,-1 0 0,-1 3 0,0 0 0,32 27 0,12 5 0,-57-41 0,0 2 0,-1 0 0,-1 0 0,0 1 0,0 1 0,-1 1 0,18 22 0,-30-34 0,-1 1 0,1-1 0,-1 0 0,0 1 0,0-1 0,0 1 0,0-1 0,0 1 0,0 0 0,-1-1 0,1 1 0,-1 0 0,1-1 0,-1 1 0,0 0 0,-1 0 0,1-1 0,0 1 0,-1 0 0,1-1 0,-2 4 0,0-3 0,0 1 0,0 0 0,0-1 0,-1 1 0,1-1 0,-1 0 0,0 0 0,0 0 0,0 0 0,-1-1 0,1 1 0,-5 2 0,-10 4 0,1-1 0,-1-1 0,0 0 0,-31 7 0,-17 3 0,22-4 0,-1-2 0,0-2 0,-68 5 0,14-10 0,-1-4 0,0-5 0,0-4 0,-110-24 0,-69-19 0,259 51-1365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7:47.680"/>
    </inkml:context>
    <inkml:brush xml:id="br0">
      <inkml:brushProperty name="width" value="0.1" units="cm"/>
      <inkml:brushProperty name="height" value="0.1" units="cm"/>
      <inkml:brushProperty name="color" value="#E71224"/>
    </inkml:brush>
  </inkml:definitions>
  <inkml:trace contextRef="#ctx0" brushRef="#br0">0 183 24575,'0'-6'0,"0"-1"0,1 1 0,-1-1 0,1 1 0,1-1 0,-1 1 0,1-1 0,0 1 0,1 0 0,-1 0 0,1 0 0,1 0 0,-1 1 0,1-1 0,7-8 0,-4 7 0,0 1 0,0 1 0,1-1 0,-1 1 0,1 0 0,0 1 0,1 0 0,-1 0 0,1 1 0,10-3 0,17-1 0,1 1 0,0 1 0,0 3 0,55 2 0,-70 0 0,29 0 0,137 6 0,-181-5 0,1 1 0,-1 0 0,0 0 0,1 1 0,-1 0 0,0 0 0,-1 1 0,1 0 0,-1 0 0,1 1 0,-1-1 0,0 1 0,-1 1 0,1-1 0,-1 1 0,0 0 0,-1 0 0,1 0 0,-1 1 0,-1-1 0,6 12 0,-1 0 0,-1 0 0,0 0 0,-2 1 0,0-1 0,-1 1 0,-1 0 0,2 27 0,-6-4 0,-2-1 0,-1 0 0,-12 48 0,4-20 0,10-59 0,0 0 0,0 0 0,-1-1 0,0 1 0,-1-1 0,0 0 0,0 1 0,-1-2 0,-1 1 0,1-1 0,-13 15 0,12-18 0,0 1 0,-1-1 0,1 0 0,-1 0 0,0-1 0,-1 0 0,1 0 0,-1 0 0,1-1 0,-1-1 0,0 1 0,-1-1 0,1 0 0,-16 0 0,-32 1 0,-1-3 0,1-3 0,-1-2 0,-70-15 0,78 12-682,-58 0-1,89 7-6143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7:50.116"/>
    </inkml:context>
    <inkml:brush xml:id="br0">
      <inkml:brushProperty name="width" value="0.1" units="cm"/>
      <inkml:brushProperty name="height" value="0.1" units="cm"/>
      <inkml:brushProperty name="color" value="#E71224"/>
    </inkml:brush>
  </inkml:definitions>
  <inkml:trace contextRef="#ctx0" brushRef="#br0">125 409 24575,'5'2'0,"0"1"0,-1-1 0,1 1 0,-1-1 0,1 1 0,-1 0 0,0 1 0,0-1 0,0 1 0,0 0 0,3 5 0,6 4 0,-2-4 0,0-2 0,0 0 0,0 0 0,22 9 0,20 11 0,-48-23 0,0 0 0,1-1 0,-1 0 0,1-1 0,0 1 0,0-1 0,0 0 0,0 0 0,7 0 0,-11-2 0,0 0 0,0 0 0,0 0 0,0-1 0,0 1 0,0-1 0,0 1 0,0-1 0,0 0 0,0 0 0,0 0 0,0 0 0,0 0 0,-1 0 0,1 0 0,-1-1 0,1 1 0,0-1 0,-1 1 0,0-1 0,1 1 0,-1-1 0,0 0 0,0 0 0,0 1 0,0-1 0,0 0 0,-1 0 0,1 0 0,-1 0 0,2-4 0,4-24 0,-2 0 0,0 0 0,-2 0 0,-2-1 0,-4-50 0,1 11 0,0-150 0,5 342 0,-5 154 0,3-273 0,0 1 0,0-1 0,-1 1 0,1-1 0,-1 1 0,0-1 0,0 0 0,0 1 0,-1-1 0,1 0 0,-1 0 0,1 0 0,-1 0 0,0 0 0,-1 0 0,-3 5 0,4-7 0,0 0 0,-1 0 0,1-1 0,0 1 0,0 0 0,0-1 0,-1 1 0,1-1 0,0 1 0,-1-1 0,1 0 0,0 0 0,0 0 0,-1-1 0,1 1 0,0-1 0,-1 1 0,1-1 0,0 1 0,0-1 0,0 0 0,0 0 0,0 0 0,0-1 0,0 1 0,-3-3 0,-13-8 0,1-2 0,1 0 0,0 0 0,-22-28 0,21 22 0,0 2 0,-1 1 0,-23-17 0,26 22 0,-1-1 0,2 0 0,-1-1 0,2 0 0,0-1 0,-19-30 0,28 40 0,-25-34 0,29 39 0,0 0 0,0 0 0,0 0 0,0 0 0,0 0 0,0 0 0,0 0 0,0 0 0,0 1 0,-1-1 0,1 0 0,0 0 0,0 0 0,0 0 0,0 0 0,0 0 0,0 0 0,0 0 0,-1 0 0,1 0 0,0 0 0,0 0 0,0 0 0,0 0 0,0 0 0,0 0 0,0 0 0,-1 0 0,1 0 0,0 0 0,0 0 0,0 0 0,0 0 0,0 0 0,0 0 0,-1 0 0,1 0 0,0 0 0,0 0 0,0 0 0,0 0 0,0-1 0,0 1 0,0 0 0,0 0 0,0 0 0,0 0 0,-1 0 0,1 0 0,0 0 0,0 0 0,0-1 0,0 1 0,0 0 0,0 0 0,0 0 0,0 0 0,0 0 0,0 0 0,0 0 0,0-1 0,0 1 0,0 0 0,0 0 0,9 25 0,17 30 0,2 0 0,3-2 0,49 65 0,-74-110 0,1-1 0,0 0 0,1-1 0,-1 0 0,14 9 0,-12-10 0,-1 0 0,-1 1 0,1 1 0,-1-1 0,11 13 0,-3 0-1365,-1-3-5461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7:52.521"/>
    </inkml:context>
    <inkml:brush xml:id="br0">
      <inkml:brushProperty name="width" value="0.1" units="cm"/>
      <inkml:brushProperty name="height" value="0.1" units="cm"/>
      <inkml:brushProperty name="color" value="#E71224"/>
    </inkml:brush>
  </inkml:definitions>
  <inkml:trace contextRef="#ctx0" brushRef="#br0">0 32 24575,'1'-1'0,"-1"-1"0,0 1 0,1 0 0,-1 0 0,1-1 0,0 1 0,-1 0 0,1 0 0,0 0 0,0 0 0,0 0 0,0 0 0,-1 0 0,1 0 0,1 0 0,-1 0 0,0 0 0,0 0 0,0 1 0,0-1 0,1 1 0,-1-1 0,0 1 0,0-1 0,1 1 0,-1-1 0,2 1 0,42-6 0,-15 7 0,0 1 0,1 2 0,-1 0 0,37 12 0,117 44 0,-160-51 0,20 5 0,-30-11 0,0 1 0,0 1 0,-1 1 0,15 7 0,-24-10 0,0-1 0,-1 1 0,1 0 0,-1 0 0,0 0 0,1 0 0,-1 1 0,-1-1 0,1 1 0,0 0 0,-1 0 0,0 0 0,0 0 0,0 0 0,0 0 0,-1 1 0,2 5 0,4 19 0,-1 1 0,-2 0 0,2 54 0,-6-74 0,-1-1 0,0 0 0,0 0 0,-1 0 0,0 0 0,0 0 0,-1-1 0,-1 1 0,1-1 0,-1 1 0,-1-1 0,1-1 0,-1 1 0,-1-1 0,1 1 0,-14 11 0,-12 6 0,-1-2 0,-1-1 0,-1-1 0,-67 29 0,-24 14 0,124-64 0,0 1 0,0-1 0,0 1 0,0-1 0,0 1 0,0-1 0,0 1 0,0 0 0,0-1 0,1 1 0,-1 0 0,0 0 0,0-1 0,1 1 0,-1 0 0,0 0 0,1 0 0,-1 0 0,1 0 0,-1 0 0,1 0 0,0 0 0,-1 2 0,2-2 0,-1-1 0,1 1 0,0 0 0,-1-1 0,1 1 0,0 0 0,0-1 0,-1 1 0,1-1 0,0 1 0,0-1 0,0 1 0,0-1 0,0 0 0,0 1 0,0-1 0,0 0 0,0 0 0,0 0 0,1 0 0,67 3 0,-61-3 0,840-5-1365,-814 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18:27:56.098"/>
    </inkml:context>
    <inkml:brush xml:id="br0">
      <inkml:brushProperty name="width" value="0.1" units="cm"/>
      <inkml:brushProperty name="height" value="0.1" units="cm"/>
      <inkml:brushProperty name="color" value="#E71224"/>
    </inkml:brush>
  </inkml:definitions>
  <inkml:trace contextRef="#ctx0" brushRef="#br0">0 145 24575,'225'-5'0,"0"-9"0,227-45 0,-366 43 0,14-3 0,0 4 0,120-2 0,1189 45-246,-959 5-93,496 101 0,-344-8 339,217 41 0,-284-76 0,490 90 0,-15 49 0,-89 28 0,-842-239 385,-53-14-591,-1 1-1,1 1 0,47 21 1,-55-17-6620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FFA69-669A-4EE9-887B-BE5F2F968689}" type="datetimeFigureOut">
              <a:rPr lang="en-US" smtClean="0"/>
              <a:t>11/27/2024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1683F-3462-495C-99FD-F18303FADEF8}" type="slidenum">
              <a:rPr lang="en-US" smtClean="0"/>
              <a:t>‹#›</a:t>
            </a:fld>
            <a:endParaRPr lang="en-US" dirty="0"/>
          </a:p>
        </p:txBody>
      </p:sp>
    </p:spTree>
    <p:extLst>
      <p:ext uri="{BB962C8B-B14F-4D97-AF65-F5344CB8AC3E}">
        <p14:creationId xmlns:p14="http://schemas.microsoft.com/office/powerpoint/2010/main" val="2528528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8B51683F-3462-495C-99FD-F18303FADEF8}" type="slidenum">
              <a:rPr lang="en-US" smtClean="0"/>
              <a:t>3</a:t>
            </a:fld>
            <a:endParaRPr lang="en-US" dirty="0"/>
          </a:p>
        </p:txBody>
      </p:sp>
    </p:spTree>
    <p:extLst>
      <p:ext uri="{BB962C8B-B14F-4D97-AF65-F5344CB8AC3E}">
        <p14:creationId xmlns:p14="http://schemas.microsoft.com/office/powerpoint/2010/main" val="1947628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707D4-2AFD-8168-8E58-F35FE774E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E04E2-FF43-BEBB-9CAB-337E8C88B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2337F-6932-B8FD-C1AE-ABA8BD8BE3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45753672-C5FD-74DB-04BC-45ABEB63E14A}"/>
              </a:ext>
            </a:extLst>
          </p:cNvPr>
          <p:cNvSpPr>
            <a:spLocks noGrp="1"/>
          </p:cNvSpPr>
          <p:nvPr>
            <p:ph type="sldNum" sz="quarter" idx="5"/>
          </p:nvPr>
        </p:nvSpPr>
        <p:spPr/>
        <p:txBody>
          <a:bodyPr/>
          <a:lstStyle/>
          <a:p>
            <a:fld id="{8B51683F-3462-495C-99FD-F18303FADEF8}" type="slidenum">
              <a:rPr lang="en-US" smtClean="0"/>
              <a:t>13</a:t>
            </a:fld>
            <a:endParaRPr lang="en-US" dirty="0"/>
          </a:p>
        </p:txBody>
      </p:sp>
    </p:spTree>
    <p:extLst>
      <p:ext uri="{BB962C8B-B14F-4D97-AF65-F5344CB8AC3E}">
        <p14:creationId xmlns:p14="http://schemas.microsoft.com/office/powerpoint/2010/main" val="757893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18B0-EDF1-AB2F-4021-30AF6F77A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CB9F0-06E4-84FE-4AEB-4D60C183EC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779962-DE6F-D780-B83E-A7E7EA3033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659E739A-1242-2B63-83FC-8707A422CAC5}"/>
              </a:ext>
            </a:extLst>
          </p:cNvPr>
          <p:cNvSpPr>
            <a:spLocks noGrp="1"/>
          </p:cNvSpPr>
          <p:nvPr>
            <p:ph type="sldNum" sz="quarter" idx="5"/>
          </p:nvPr>
        </p:nvSpPr>
        <p:spPr/>
        <p:txBody>
          <a:bodyPr/>
          <a:lstStyle/>
          <a:p>
            <a:fld id="{8B51683F-3462-495C-99FD-F18303FADEF8}" type="slidenum">
              <a:rPr lang="en-US" smtClean="0"/>
              <a:t>14</a:t>
            </a:fld>
            <a:endParaRPr lang="en-US" dirty="0"/>
          </a:p>
        </p:txBody>
      </p:sp>
    </p:spTree>
    <p:extLst>
      <p:ext uri="{BB962C8B-B14F-4D97-AF65-F5344CB8AC3E}">
        <p14:creationId xmlns:p14="http://schemas.microsoft.com/office/powerpoint/2010/main" val="337645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F68E6-52DA-7B15-1A99-02A4DAEC3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B8044-D53D-2611-5296-DE5637CFB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BD31D-6829-0E72-4EC9-FE6E4CB7FF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87121DA2-E7AC-538A-3DD9-B1D737693EFE}"/>
              </a:ext>
            </a:extLst>
          </p:cNvPr>
          <p:cNvSpPr>
            <a:spLocks noGrp="1"/>
          </p:cNvSpPr>
          <p:nvPr>
            <p:ph type="sldNum" sz="quarter" idx="5"/>
          </p:nvPr>
        </p:nvSpPr>
        <p:spPr/>
        <p:txBody>
          <a:bodyPr/>
          <a:lstStyle/>
          <a:p>
            <a:fld id="{8B51683F-3462-495C-99FD-F18303FADEF8}" type="slidenum">
              <a:rPr lang="en-US" smtClean="0"/>
              <a:t>15</a:t>
            </a:fld>
            <a:endParaRPr lang="en-US" dirty="0"/>
          </a:p>
        </p:txBody>
      </p:sp>
    </p:spTree>
    <p:extLst>
      <p:ext uri="{BB962C8B-B14F-4D97-AF65-F5344CB8AC3E}">
        <p14:creationId xmlns:p14="http://schemas.microsoft.com/office/powerpoint/2010/main" val="3946881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1F629-5C98-32A7-EA47-1994BC6441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9AD57-70C9-0513-B2C0-2CB898B0F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CB9C7-4CDA-1096-140E-6A79742879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Loops keep the menu active until the user chooses to quit.</a:t>
            </a:r>
            <a:endParaRPr lang="en-PK" dirty="0"/>
          </a:p>
        </p:txBody>
      </p:sp>
      <p:sp>
        <p:nvSpPr>
          <p:cNvPr id="4" name="Slide Number Placeholder 3">
            <a:extLst>
              <a:ext uri="{FF2B5EF4-FFF2-40B4-BE49-F238E27FC236}">
                <a16:creationId xmlns:a16="http://schemas.microsoft.com/office/drawing/2014/main" id="{55C79FCE-A5A2-C90F-AD69-A41EE9BDD1B8}"/>
              </a:ext>
            </a:extLst>
          </p:cNvPr>
          <p:cNvSpPr>
            <a:spLocks noGrp="1"/>
          </p:cNvSpPr>
          <p:nvPr>
            <p:ph type="sldNum" sz="quarter" idx="5"/>
          </p:nvPr>
        </p:nvSpPr>
        <p:spPr/>
        <p:txBody>
          <a:bodyPr/>
          <a:lstStyle/>
          <a:p>
            <a:fld id="{8B51683F-3462-495C-99FD-F18303FADEF8}" type="slidenum">
              <a:rPr lang="en-US" smtClean="0"/>
              <a:t>16</a:t>
            </a:fld>
            <a:endParaRPr lang="en-US" dirty="0"/>
          </a:p>
        </p:txBody>
      </p:sp>
    </p:spTree>
    <p:extLst>
      <p:ext uri="{BB962C8B-B14F-4D97-AF65-F5344CB8AC3E}">
        <p14:creationId xmlns:p14="http://schemas.microsoft.com/office/powerpoint/2010/main" val="269364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BC3D0-5285-8A84-F637-D5DFD3B20C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58B7F-1030-DDBE-DF1E-608785C9CB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17BF5-99B2-2AAF-E8FC-E11E691CCF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70023CD0-DEE3-C234-9477-35339FE340C3}"/>
              </a:ext>
            </a:extLst>
          </p:cNvPr>
          <p:cNvSpPr>
            <a:spLocks noGrp="1"/>
          </p:cNvSpPr>
          <p:nvPr>
            <p:ph type="sldNum" sz="quarter" idx="5"/>
          </p:nvPr>
        </p:nvSpPr>
        <p:spPr/>
        <p:txBody>
          <a:bodyPr/>
          <a:lstStyle/>
          <a:p>
            <a:fld id="{8B51683F-3462-495C-99FD-F18303FADEF8}" type="slidenum">
              <a:rPr lang="en-US" smtClean="0"/>
              <a:t>17</a:t>
            </a:fld>
            <a:endParaRPr lang="en-US" dirty="0"/>
          </a:p>
        </p:txBody>
      </p:sp>
    </p:spTree>
    <p:extLst>
      <p:ext uri="{BB962C8B-B14F-4D97-AF65-F5344CB8AC3E}">
        <p14:creationId xmlns:p14="http://schemas.microsoft.com/office/powerpoint/2010/main" val="2175985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7BD04-00DC-771F-4735-634A77F92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94E142-0B20-934A-2982-AB568C5C5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D1027-C3CA-7664-3832-BB2A3691A5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E42CDD6F-BC59-A816-9361-CF640EF847CC}"/>
              </a:ext>
            </a:extLst>
          </p:cNvPr>
          <p:cNvSpPr>
            <a:spLocks noGrp="1"/>
          </p:cNvSpPr>
          <p:nvPr>
            <p:ph type="sldNum" sz="quarter" idx="5"/>
          </p:nvPr>
        </p:nvSpPr>
        <p:spPr/>
        <p:txBody>
          <a:bodyPr/>
          <a:lstStyle/>
          <a:p>
            <a:fld id="{8B51683F-3462-495C-99FD-F18303FADEF8}" type="slidenum">
              <a:rPr lang="en-US" smtClean="0"/>
              <a:t>18</a:t>
            </a:fld>
            <a:endParaRPr lang="en-US" dirty="0"/>
          </a:p>
        </p:txBody>
      </p:sp>
    </p:spTree>
    <p:extLst>
      <p:ext uri="{BB962C8B-B14F-4D97-AF65-F5344CB8AC3E}">
        <p14:creationId xmlns:p14="http://schemas.microsoft.com/office/powerpoint/2010/main" val="194719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F33EA-DA21-46DC-ABD7-1E2034B25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47179-9C93-1E7F-DF40-CC5DADC4A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5EF43-B7B6-A4EC-0204-EDF0CC72C7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F2CEC8E1-ACA1-3751-A4C4-0B61052263F6}"/>
              </a:ext>
            </a:extLst>
          </p:cNvPr>
          <p:cNvSpPr>
            <a:spLocks noGrp="1"/>
          </p:cNvSpPr>
          <p:nvPr>
            <p:ph type="sldNum" sz="quarter" idx="5"/>
          </p:nvPr>
        </p:nvSpPr>
        <p:spPr/>
        <p:txBody>
          <a:bodyPr/>
          <a:lstStyle/>
          <a:p>
            <a:fld id="{8B51683F-3462-495C-99FD-F18303FADEF8}" type="slidenum">
              <a:rPr lang="en-US" smtClean="0"/>
              <a:t>19</a:t>
            </a:fld>
            <a:endParaRPr lang="en-US" dirty="0"/>
          </a:p>
        </p:txBody>
      </p:sp>
    </p:spTree>
    <p:extLst>
      <p:ext uri="{BB962C8B-B14F-4D97-AF65-F5344CB8AC3E}">
        <p14:creationId xmlns:p14="http://schemas.microsoft.com/office/powerpoint/2010/main" val="18803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6F04D-95A1-191A-B301-95B9ED38C0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C0331-3D76-0049-5A7E-21A5362AC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579934-44CC-4D2B-444D-EBE0AA8A63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58B6A861-3A2E-E906-3642-CA8ADD8D57B4}"/>
              </a:ext>
            </a:extLst>
          </p:cNvPr>
          <p:cNvSpPr>
            <a:spLocks noGrp="1"/>
          </p:cNvSpPr>
          <p:nvPr>
            <p:ph type="sldNum" sz="quarter" idx="5"/>
          </p:nvPr>
        </p:nvSpPr>
        <p:spPr/>
        <p:txBody>
          <a:bodyPr/>
          <a:lstStyle/>
          <a:p>
            <a:fld id="{8B51683F-3462-495C-99FD-F18303FADEF8}" type="slidenum">
              <a:rPr lang="en-US" smtClean="0"/>
              <a:t>20</a:t>
            </a:fld>
            <a:endParaRPr lang="en-US" dirty="0"/>
          </a:p>
        </p:txBody>
      </p:sp>
    </p:spTree>
    <p:extLst>
      <p:ext uri="{BB962C8B-B14F-4D97-AF65-F5344CB8AC3E}">
        <p14:creationId xmlns:p14="http://schemas.microsoft.com/office/powerpoint/2010/main" val="1254162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BDDA-0BCE-1627-4C77-EF66A90FD7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7EB05-9960-51BB-5BDB-99C00C7326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2D46B8-D6B9-7656-DA06-E460FFF33E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A72225FF-4379-E63D-3F6E-4CA6D40F26FC}"/>
              </a:ext>
            </a:extLst>
          </p:cNvPr>
          <p:cNvSpPr>
            <a:spLocks noGrp="1"/>
          </p:cNvSpPr>
          <p:nvPr>
            <p:ph type="sldNum" sz="quarter" idx="5"/>
          </p:nvPr>
        </p:nvSpPr>
        <p:spPr/>
        <p:txBody>
          <a:bodyPr/>
          <a:lstStyle/>
          <a:p>
            <a:fld id="{8B51683F-3462-495C-99FD-F18303FADEF8}" type="slidenum">
              <a:rPr lang="en-US" smtClean="0"/>
              <a:t>21</a:t>
            </a:fld>
            <a:endParaRPr lang="en-US" dirty="0"/>
          </a:p>
        </p:txBody>
      </p:sp>
    </p:spTree>
    <p:extLst>
      <p:ext uri="{BB962C8B-B14F-4D97-AF65-F5344CB8AC3E}">
        <p14:creationId xmlns:p14="http://schemas.microsoft.com/office/powerpoint/2010/main" val="3642386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22E65-67E2-D3F2-2EBF-71294351D4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77E01-EDEF-743E-FA24-51152B57A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AE288F-B1C9-8A5A-8A75-91E2DE7274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92A80827-718E-8CEE-5DBF-EA8A0F0B0711}"/>
              </a:ext>
            </a:extLst>
          </p:cNvPr>
          <p:cNvSpPr>
            <a:spLocks noGrp="1"/>
          </p:cNvSpPr>
          <p:nvPr>
            <p:ph type="sldNum" sz="quarter" idx="5"/>
          </p:nvPr>
        </p:nvSpPr>
        <p:spPr/>
        <p:txBody>
          <a:bodyPr/>
          <a:lstStyle/>
          <a:p>
            <a:fld id="{8B51683F-3462-495C-99FD-F18303FADEF8}" type="slidenum">
              <a:rPr lang="en-US" smtClean="0"/>
              <a:t>22</a:t>
            </a:fld>
            <a:endParaRPr lang="en-US" dirty="0"/>
          </a:p>
        </p:txBody>
      </p:sp>
    </p:spTree>
    <p:extLst>
      <p:ext uri="{BB962C8B-B14F-4D97-AF65-F5344CB8AC3E}">
        <p14:creationId xmlns:p14="http://schemas.microsoft.com/office/powerpoint/2010/main" val="3384168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A615-22F0-D15F-747D-6CDE0F58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6E25B-9117-76A6-7D68-B335A6497D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706103-CFF6-959A-4F3F-8EE1183ABB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510DFD6F-22A6-C9AB-0185-71502A2EFCA4}"/>
              </a:ext>
            </a:extLst>
          </p:cNvPr>
          <p:cNvSpPr>
            <a:spLocks noGrp="1"/>
          </p:cNvSpPr>
          <p:nvPr>
            <p:ph type="sldNum" sz="quarter" idx="5"/>
          </p:nvPr>
        </p:nvSpPr>
        <p:spPr/>
        <p:txBody>
          <a:bodyPr/>
          <a:lstStyle/>
          <a:p>
            <a:fld id="{8B51683F-3462-495C-99FD-F18303FADEF8}" type="slidenum">
              <a:rPr lang="en-US" smtClean="0"/>
              <a:t>5</a:t>
            </a:fld>
            <a:endParaRPr lang="en-US" dirty="0"/>
          </a:p>
        </p:txBody>
      </p:sp>
    </p:spTree>
    <p:extLst>
      <p:ext uri="{BB962C8B-B14F-4D97-AF65-F5344CB8AC3E}">
        <p14:creationId xmlns:p14="http://schemas.microsoft.com/office/powerpoint/2010/main" val="1469623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0638F-DCA6-BE67-F921-DA66B1FD3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B5E64-72C5-404E-BAC4-BFFD66724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A787C-1CD9-93A5-A64C-2F18925D65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4F1A3AFB-EFA8-95ED-502C-5A42F2DAA1CE}"/>
              </a:ext>
            </a:extLst>
          </p:cNvPr>
          <p:cNvSpPr>
            <a:spLocks noGrp="1"/>
          </p:cNvSpPr>
          <p:nvPr>
            <p:ph type="sldNum" sz="quarter" idx="5"/>
          </p:nvPr>
        </p:nvSpPr>
        <p:spPr/>
        <p:txBody>
          <a:bodyPr/>
          <a:lstStyle/>
          <a:p>
            <a:fld id="{8B51683F-3462-495C-99FD-F18303FADEF8}" type="slidenum">
              <a:rPr lang="en-US" smtClean="0"/>
              <a:t>23</a:t>
            </a:fld>
            <a:endParaRPr lang="en-US" dirty="0"/>
          </a:p>
        </p:txBody>
      </p:sp>
    </p:spTree>
    <p:extLst>
      <p:ext uri="{BB962C8B-B14F-4D97-AF65-F5344CB8AC3E}">
        <p14:creationId xmlns:p14="http://schemas.microsoft.com/office/powerpoint/2010/main" val="1066894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32D91-404C-7919-F45C-CA2A018F0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7A510-B378-B7E3-2463-0DA84F192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0F22F-D014-1F40-7364-353C792CA93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9973F402-8419-14AA-71D0-578AF0D170BF}"/>
              </a:ext>
            </a:extLst>
          </p:cNvPr>
          <p:cNvSpPr>
            <a:spLocks noGrp="1"/>
          </p:cNvSpPr>
          <p:nvPr>
            <p:ph type="sldNum" sz="quarter" idx="5"/>
          </p:nvPr>
        </p:nvSpPr>
        <p:spPr/>
        <p:txBody>
          <a:bodyPr/>
          <a:lstStyle/>
          <a:p>
            <a:fld id="{8B51683F-3462-495C-99FD-F18303FADEF8}" type="slidenum">
              <a:rPr lang="en-US" smtClean="0"/>
              <a:t>24</a:t>
            </a:fld>
            <a:endParaRPr lang="en-US" dirty="0"/>
          </a:p>
        </p:txBody>
      </p:sp>
    </p:spTree>
    <p:extLst>
      <p:ext uri="{BB962C8B-B14F-4D97-AF65-F5344CB8AC3E}">
        <p14:creationId xmlns:p14="http://schemas.microsoft.com/office/powerpoint/2010/main" val="1009748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8B004-BE82-89B5-047D-DE23776999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1DC53-54BF-E3DD-DE65-380B28563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E2CA29-4361-1DAF-E673-6A0B4F36D2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8E82198B-15BC-3F01-F295-B39067B357C3}"/>
              </a:ext>
            </a:extLst>
          </p:cNvPr>
          <p:cNvSpPr>
            <a:spLocks noGrp="1"/>
          </p:cNvSpPr>
          <p:nvPr>
            <p:ph type="sldNum" sz="quarter" idx="5"/>
          </p:nvPr>
        </p:nvSpPr>
        <p:spPr/>
        <p:txBody>
          <a:bodyPr/>
          <a:lstStyle/>
          <a:p>
            <a:fld id="{8B51683F-3462-495C-99FD-F18303FADEF8}" type="slidenum">
              <a:rPr lang="en-US" smtClean="0"/>
              <a:t>25</a:t>
            </a:fld>
            <a:endParaRPr lang="en-US" dirty="0"/>
          </a:p>
        </p:txBody>
      </p:sp>
    </p:spTree>
    <p:extLst>
      <p:ext uri="{BB962C8B-B14F-4D97-AF65-F5344CB8AC3E}">
        <p14:creationId xmlns:p14="http://schemas.microsoft.com/office/powerpoint/2010/main" val="3717261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0EF4-D0C3-FF3D-0822-5A1A2939B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DC714-0CFA-9359-9094-AB5FA302EE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EC78FB-5002-4B1A-7CD1-C093405D9F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926F97CF-CEBF-9E85-1FE8-0F704D92775C}"/>
              </a:ext>
            </a:extLst>
          </p:cNvPr>
          <p:cNvSpPr>
            <a:spLocks noGrp="1"/>
          </p:cNvSpPr>
          <p:nvPr>
            <p:ph type="sldNum" sz="quarter" idx="5"/>
          </p:nvPr>
        </p:nvSpPr>
        <p:spPr/>
        <p:txBody>
          <a:bodyPr/>
          <a:lstStyle/>
          <a:p>
            <a:fld id="{8B51683F-3462-495C-99FD-F18303FADEF8}" type="slidenum">
              <a:rPr lang="en-US" smtClean="0"/>
              <a:t>26</a:t>
            </a:fld>
            <a:endParaRPr lang="en-US" dirty="0"/>
          </a:p>
        </p:txBody>
      </p:sp>
    </p:spTree>
    <p:extLst>
      <p:ext uri="{BB962C8B-B14F-4D97-AF65-F5344CB8AC3E}">
        <p14:creationId xmlns:p14="http://schemas.microsoft.com/office/powerpoint/2010/main" val="3990903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4EE2D-48C2-27A7-5CA9-A08446BDE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874590-AA80-2BAC-B317-F789D85874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E2004-3214-59CC-AE58-47D8AF858F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71602FF6-1CF1-85CA-CF32-D59C13277547}"/>
              </a:ext>
            </a:extLst>
          </p:cNvPr>
          <p:cNvSpPr>
            <a:spLocks noGrp="1"/>
          </p:cNvSpPr>
          <p:nvPr>
            <p:ph type="sldNum" sz="quarter" idx="5"/>
          </p:nvPr>
        </p:nvSpPr>
        <p:spPr/>
        <p:txBody>
          <a:bodyPr/>
          <a:lstStyle/>
          <a:p>
            <a:fld id="{8B51683F-3462-495C-99FD-F18303FADEF8}" type="slidenum">
              <a:rPr lang="en-US" smtClean="0"/>
              <a:t>27</a:t>
            </a:fld>
            <a:endParaRPr lang="en-US" dirty="0"/>
          </a:p>
        </p:txBody>
      </p:sp>
    </p:spTree>
    <p:extLst>
      <p:ext uri="{BB962C8B-B14F-4D97-AF65-F5344CB8AC3E}">
        <p14:creationId xmlns:p14="http://schemas.microsoft.com/office/powerpoint/2010/main" val="623433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BB96A-CE0D-6048-82A1-F6CC8948B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E0F5D-7F56-D62C-28FD-1F2ED34DB0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0C038-7CBE-A9F5-20AF-2C795E3243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9D1E1A6A-FFE7-6022-C4A2-C85316F8BC02}"/>
              </a:ext>
            </a:extLst>
          </p:cNvPr>
          <p:cNvSpPr>
            <a:spLocks noGrp="1"/>
          </p:cNvSpPr>
          <p:nvPr>
            <p:ph type="sldNum" sz="quarter" idx="5"/>
          </p:nvPr>
        </p:nvSpPr>
        <p:spPr/>
        <p:txBody>
          <a:bodyPr/>
          <a:lstStyle/>
          <a:p>
            <a:fld id="{8B51683F-3462-495C-99FD-F18303FADEF8}" type="slidenum">
              <a:rPr lang="en-US" smtClean="0"/>
              <a:t>28</a:t>
            </a:fld>
            <a:endParaRPr lang="en-US" dirty="0"/>
          </a:p>
        </p:txBody>
      </p:sp>
    </p:spTree>
    <p:extLst>
      <p:ext uri="{BB962C8B-B14F-4D97-AF65-F5344CB8AC3E}">
        <p14:creationId xmlns:p14="http://schemas.microsoft.com/office/powerpoint/2010/main" val="3492816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C3ABE-BFEC-1E59-6FEC-B8894EBC9B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B6F3B4-D2B5-371C-6EB1-6C5F6BF4B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4E3337-A44E-915E-4450-FBE6209E161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A3C41DA9-BA7A-B48A-5733-5D6A23B3B8BB}"/>
              </a:ext>
            </a:extLst>
          </p:cNvPr>
          <p:cNvSpPr>
            <a:spLocks noGrp="1"/>
          </p:cNvSpPr>
          <p:nvPr>
            <p:ph type="sldNum" sz="quarter" idx="5"/>
          </p:nvPr>
        </p:nvSpPr>
        <p:spPr/>
        <p:txBody>
          <a:bodyPr/>
          <a:lstStyle/>
          <a:p>
            <a:fld id="{8B51683F-3462-495C-99FD-F18303FADEF8}" type="slidenum">
              <a:rPr lang="en-US" smtClean="0"/>
              <a:t>29</a:t>
            </a:fld>
            <a:endParaRPr lang="en-US" dirty="0"/>
          </a:p>
        </p:txBody>
      </p:sp>
    </p:spTree>
    <p:extLst>
      <p:ext uri="{BB962C8B-B14F-4D97-AF65-F5344CB8AC3E}">
        <p14:creationId xmlns:p14="http://schemas.microsoft.com/office/powerpoint/2010/main" val="2218784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176E-D13B-8882-E721-D8249157A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77151-6582-BF24-DAC2-5AE3FA291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D81B7-4A32-D11C-9924-A750EE3445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C962D33A-C98A-6DE8-9378-79CE7D7E2196}"/>
              </a:ext>
            </a:extLst>
          </p:cNvPr>
          <p:cNvSpPr>
            <a:spLocks noGrp="1"/>
          </p:cNvSpPr>
          <p:nvPr>
            <p:ph type="sldNum" sz="quarter" idx="5"/>
          </p:nvPr>
        </p:nvSpPr>
        <p:spPr/>
        <p:txBody>
          <a:bodyPr/>
          <a:lstStyle/>
          <a:p>
            <a:fld id="{8B51683F-3462-495C-99FD-F18303FADEF8}" type="slidenum">
              <a:rPr lang="en-US" smtClean="0"/>
              <a:t>30</a:t>
            </a:fld>
            <a:endParaRPr lang="en-US" dirty="0"/>
          </a:p>
        </p:txBody>
      </p:sp>
    </p:spTree>
    <p:extLst>
      <p:ext uri="{BB962C8B-B14F-4D97-AF65-F5344CB8AC3E}">
        <p14:creationId xmlns:p14="http://schemas.microsoft.com/office/powerpoint/2010/main" val="580616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FF977-81C7-395F-4323-50DEA8F55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BD193-E381-1E20-EF5C-A10DDB580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B01A35-7B95-79E4-9F02-96E4042680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2337F264-F9DE-7709-12D4-DF25A3D617F3}"/>
              </a:ext>
            </a:extLst>
          </p:cNvPr>
          <p:cNvSpPr>
            <a:spLocks noGrp="1"/>
          </p:cNvSpPr>
          <p:nvPr>
            <p:ph type="sldNum" sz="quarter" idx="5"/>
          </p:nvPr>
        </p:nvSpPr>
        <p:spPr/>
        <p:txBody>
          <a:bodyPr/>
          <a:lstStyle/>
          <a:p>
            <a:fld id="{8B51683F-3462-495C-99FD-F18303FADEF8}" type="slidenum">
              <a:rPr lang="en-US" smtClean="0"/>
              <a:t>31</a:t>
            </a:fld>
            <a:endParaRPr lang="en-US" dirty="0"/>
          </a:p>
        </p:txBody>
      </p:sp>
    </p:spTree>
    <p:extLst>
      <p:ext uri="{BB962C8B-B14F-4D97-AF65-F5344CB8AC3E}">
        <p14:creationId xmlns:p14="http://schemas.microsoft.com/office/powerpoint/2010/main" val="2435654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B9CC4-BAFC-054A-0AFD-93839AF2C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0BD99-0941-7496-68B4-FBB7EC056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63CD94-863C-75F6-6690-415CA3014A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you’re searching for a specific item in a grocery list. Once you find it, there’s no need to continue searching.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{"Milk", "Bread", "Eggs", "Sugar", "Tea"}; if found then break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PK" dirty="0"/>
          </a:p>
        </p:txBody>
      </p:sp>
      <p:sp>
        <p:nvSpPr>
          <p:cNvPr id="4" name="Slide Number Placeholder 3">
            <a:extLst>
              <a:ext uri="{FF2B5EF4-FFF2-40B4-BE49-F238E27FC236}">
                <a16:creationId xmlns:a16="http://schemas.microsoft.com/office/drawing/2014/main" id="{C5CD62B7-3731-E56F-7087-0626646AAD96}"/>
              </a:ext>
            </a:extLst>
          </p:cNvPr>
          <p:cNvSpPr>
            <a:spLocks noGrp="1"/>
          </p:cNvSpPr>
          <p:nvPr>
            <p:ph type="sldNum" sz="quarter" idx="5"/>
          </p:nvPr>
        </p:nvSpPr>
        <p:spPr/>
        <p:txBody>
          <a:bodyPr/>
          <a:lstStyle/>
          <a:p>
            <a:fld id="{8B51683F-3462-495C-99FD-F18303FADEF8}" type="slidenum">
              <a:rPr lang="en-US" smtClean="0"/>
              <a:t>32</a:t>
            </a:fld>
            <a:endParaRPr lang="en-US" dirty="0"/>
          </a:p>
        </p:txBody>
      </p:sp>
    </p:spTree>
    <p:extLst>
      <p:ext uri="{BB962C8B-B14F-4D97-AF65-F5344CB8AC3E}">
        <p14:creationId xmlns:p14="http://schemas.microsoft.com/office/powerpoint/2010/main" val="219779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CE2F7-ADDA-0E23-A535-913B27C6B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20FA6-67EE-0850-2843-FCD1746AD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18B0C-A4C6-3B1A-8C6A-614D54B1A3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C3A5A918-FC50-E85D-7C89-F84D01E92E41}"/>
              </a:ext>
            </a:extLst>
          </p:cNvPr>
          <p:cNvSpPr>
            <a:spLocks noGrp="1"/>
          </p:cNvSpPr>
          <p:nvPr>
            <p:ph type="sldNum" sz="quarter" idx="5"/>
          </p:nvPr>
        </p:nvSpPr>
        <p:spPr/>
        <p:txBody>
          <a:bodyPr/>
          <a:lstStyle/>
          <a:p>
            <a:fld id="{8B51683F-3462-495C-99FD-F18303FADEF8}" type="slidenum">
              <a:rPr lang="en-US" smtClean="0"/>
              <a:t>6</a:t>
            </a:fld>
            <a:endParaRPr lang="en-US" dirty="0"/>
          </a:p>
        </p:txBody>
      </p:sp>
    </p:spTree>
    <p:extLst>
      <p:ext uri="{BB962C8B-B14F-4D97-AF65-F5344CB8AC3E}">
        <p14:creationId xmlns:p14="http://schemas.microsoft.com/office/powerpoint/2010/main" val="3886444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A5D44-E621-6F21-C450-ABF64C4AE7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B5075-D188-EE01-0292-A3E915CAD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0D614-4821-E2C8-C577-34B7F01196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you’re searching for a specific item in a grocery list. Once you find it, there’s no need to continue searching.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{"Milk", "Bread", "Eggs", "Sugar", "Tea"}; if found then break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PK" dirty="0"/>
          </a:p>
        </p:txBody>
      </p:sp>
      <p:sp>
        <p:nvSpPr>
          <p:cNvPr id="4" name="Slide Number Placeholder 3">
            <a:extLst>
              <a:ext uri="{FF2B5EF4-FFF2-40B4-BE49-F238E27FC236}">
                <a16:creationId xmlns:a16="http://schemas.microsoft.com/office/drawing/2014/main" id="{81D9EE79-FA02-C5C8-1436-28B7C7401706}"/>
              </a:ext>
            </a:extLst>
          </p:cNvPr>
          <p:cNvSpPr>
            <a:spLocks noGrp="1"/>
          </p:cNvSpPr>
          <p:nvPr>
            <p:ph type="sldNum" sz="quarter" idx="5"/>
          </p:nvPr>
        </p:nvSpPr>
        <p:spPr/>
        <p:txBody>
          <a:bodyPr/>
          <a:lstStyle/>
          <a:p>
            <a:fld id="{8B51683F-3462-495C-99FD-F18303FADEF8}" type="slidenum">
              <a:rPr lang="en-US" smtClean="0"/>
              <a:t>33</a:t>
            </a:fld>
            <a:endParaRPr lang="en-US" dirty="0"/>
          </a:p>
        </p:txBody>
      </p:sp>
    </p:spTree>
    <p:extLst>
      <p:ext uri="{BB962C8B-B14F-4D97-AF65-F5344CB8AC3E}">
        <p14:creationId xmlns:p14="http://schemas.microsoft.com/office/powerpoint/2010/main" val="2712442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50FD1-2497-C355-4806-A17925A4D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F06C97-13CA-14BC-9C54-BC6835CAD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A006E-3F8A-6ECA-62B9-0094197151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A29B00C8-F874-7402-3EEC-6EE00CD0E157}"/>
              </a:ext>
            </a:extLst>
          </p:cNvPr>
          <p:cNvSpPr>
            <a:spLocks noGrp="1"/>
          </p:cNvSpPr>
          <p:nvPr>
            <p:ph type="sldNum" sz="quarter" idx="5"/>
          </p:nvPr>
        </p:nvSpPr>
        <p:spPr/>
        <p:txBody>
          <a:bodyPr/>
          <a:lstStyle/>
          <a:p>
            <a:fld id="{8B51683F-3462-495C-99FD-F18303FADEF8}" type="slidenum">
              <a:rPr lang="en-US" smtClean="0"/>
              <a:t>34</a:t>
            </a:fld>
            <a:endParaRPr lang="en-US" dirty="0"/>
          </a:p>
        </p:txBody>
      </p:sp>
    </p:spTree>
    <p:extLst>
      <p:ext uri="{BB962C8B-B14F-4D97-AF65-F5344CB8AC3E}">
        <p14:creationId xmlns:p14="http://schemas.microsoft.com/office/powerpoint/2010/main" val="1568249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22210-41F1-18E0-BB01-55D5DE5A8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246CE-946C-8C8F-0C5B-123477F32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7C171-5C71-9D62-DEB9-E56793DCA5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You’re checking your pantry to see which items from your grocery list are missing. If you already have an item, you skip it and continue checking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 *</a:t>
            </a:r>
            <a:r>
              <a:rPr lang="en-US" dirty="0" err="1"/>
              <a:t>groceryList</a:t>
            </a:r>
            <a:r>
              <a:rPr lang="en-US" dirty="0"/>
              <a:t>[] = {"Milk", "Bread", "Eggs", "Sugar", "Tea"};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 *</a:t>
            </a:r>
            <a:r>
              <a:rPr lang="en-US" dirty="0" err="1"/>
              <a:t>inPantry</a:t>
            </a:r>
            <a:r>
              <a:rPr lang="en-US" dirty="0"/>
              <a:t>[] = {"Milk", "Sugar"};</a:t>
            </a:r>
            <a:endParaRPr lang="en-PK" dirty="0"/>
          </a:p>
        </p:txBody>
      </p:sp>
      <p:sp>
        <p:nvSpPr>
          <p:cNvPr id="4" name="Slide Number Placeholder 3">
            <a:extLst>
              <a:ext uri="{FF2B5EF4-FFF2-40B4-BE49-F238E27FC236}">
                <a16:creationId xmlns:a16="http://schemas.microsoft.com/office/drawing/2014/main" id="{A13EB451-21FF-A738-1A44-F20AEA437D12}"/>
              </a:ext>
            </a:extLst>
          </p:cNvPr>
          <p:cNvSpPr>
            <a:spLocks noGrp="1"/>
          </p:cNvSpPr>
          <p:nvPr>
            <p:ph type="sldNum" sz="quarter" idx="5"/>
          </p:nvPr>
        </p:nvSpPr>
        <p:spPr/>
        <p:txBody>
          <a:bodyPr/>
          <a:lstStyle/>
          <a:p>
            <a:fld id="{8B51683F-3462-495C-99FD-F18303FADEF8}" type="slidenum">
              <a:rPr lang="en-US" smtClean="0"/>
              <a:t>35</a:t>
            </a:fld>
            <a:endParaRPr lang="en-US" dirty="0"/>
          </a:p>
        </p:txBody>
      </p:sp>
    </p:spTree>
    <p:extLst>
      <p:ext uri="{BB962C8B-B14F-4D97-AF65-F5344CB8AC3E}">
        <p14:creationId xmlns:p14="http://schemas.microsoft.com/office/powerpoint/2010/main" val="1588362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F85D-40FF-146F-0868-61AC84DC4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9683C-E608-0DAA-1FA0-7199725F6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B4C5E-6FD3-46D9-D7CF-40E36BAF8A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22AE2885-8F47-5F30-7437-DEEED2F1B570}"/>
              </a:ext>
            </a:extLst>
          </p:cNvPr>
          <p:cNvSpPr>
            <a:spLocks noGrp="1"/>
          </p:cNvSpPr>
          <p:nvPr>
            <p:ph type="sldNum" sz="quarter" idx="5"/>
          </p:nvPr>
        </p:nvSpPr>
        <p:spPr/>
        <p:txBody>
          <a:bodyPr/>
          <a:lstStyle/>
          <a:p>
            <a:fld id="{8B51683F-3462-495C-99FD-F18303FADEF8}" type="slidenum">
              <a:rPr lang="en-US" smtClean="0"/>
              <a:t>7</a:t>
            </a:fld>
            <a:endParaRPr lang="en-US" dirty="0"/>
          </a:p>
        </p:txBody>
      </p:sp>
    </p:spTree>
    <p:extLst>
      <p:ext uri="{BB962C8B-B14F-4D97-AF65-F5344CB8AC3E}">
        <p14:creationId xmlns:p14="http://schemas.microsoft.com/office/powerpoint/2010/main" val="2408730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25F1E-E985-006F-C2D2-7F2BDE139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E0867-EB7F-B50A-0380-BCDE23B05C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CAEA1-20C7-4198-1648-60DFFE4818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DD8F6D71-C02A-F63A-C167-000E84698BED}"/>
              </a:ext>
            </a:extLst>
          </p:cNvPr>
          <p:cNvSpPr>
            <a:spLocks noGrp="1"/>
          </p:cNvSpPr>
          <p:nvPr>
            <p:ph type="sldNum" sz="quarter" idx="5"/>
          </p:nvPr>
        </p:nvSpPr>
        <p:spPr/>
        <p:txBody>
          <a:bodyPr/>
          <a:lstStyle/>
          <a:p>
            <a:fld id="{8B51683F-3462-495C-99FD-F18303FADEF8}" type="slidenum">
              <a:rPr lang="en-US" smtClean="0"/>
              <a:t>8</a:t>
            </a:fld>
            <a:endParaRPr lang="en-US" dirty="0"/>
          </a:p>
        </p:txBody>
      </p:sp>
    </p:spTree>
    <p:extLst>
      <p:ext uri="{BB962C8B-B14F-4D97-AF65-F5344CB8AC3E}">
        <p14:creationId xmlns:p14="http://schemas.microsoft.com/office/powerpoint/2010/main" val="2783669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3AF87-629A-FB51-682F-A8B6BCCFE0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AB09A-9700-9C11-E1AE-287058A26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3A752-38AC-0E23-8934-AAA3348102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93B2219F-D9FA-FF38-3468-0D9718D03AB1}"/>
              </a:ext>
            </a:extLst>
          </p:cNvPr>
          <p:cNvSpPr>
            <a:spLocks noGrp="1"/>
          </p:cNvSpPr>
          <p:nvPr>
            <p:ph type="sldNum" sz="quarter" idx="5"/>
          </p:nvPr>
        </p:nvSpPr>
        <p:spPr/>
        <p:txBody>
          <a:bodyPr/>
          <a:lstStyle/>
          <a:p>
            <a:fld id="{8B51683F-3462-495C-99FD-F18303FADEF8}" type="slidenum">
              <a:rPr lang="en-US" smtClean="0"/>
              <a:t>9</a:t>
            </a:fld>
            <a:endParaRPr lang="en-US" dirty="0"/>
          </a:p>
        </p:txBody>
      </p:sp>
    </p:spTree>
    <p:extLst>
      <p:ext uri="{BB962C8B-B14F-4D97-AF65-F5344CB8AC3E}">
        <p14:creationId xmlns:p14="http://schemas.microsoft.com/office/powerpoint/2010/main" val="481586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1B497-9FDC-AF8A-9289-089F541BD1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5341E1-9058-E0FF-0F7B-25F4213D3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99AF1-0E46-6A32-F211-DC4E57BCDF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C433F631-81DB-ACD6-8832-AB5575CE96BE}"/>
              </a:ext>
            </a:extLst>
          </p:cNvPr>
          <p:cNvSpPr>
            <a:spLocks noGrp="1"/>
          </p:cNvSpPr>
          <p:nvPr>
            <p:ph type="sldNum" sz="quarter" idx="5"/>
          </p:nvPr>
        </p:nvSpPr>
        <p:spPr/>
        <p:txBody>
          <a:bodyPr/>
          <a:lstStyle/>
          <a:p>
            <a:fld id="{8B51683F-3462-495C-99FD-F18303FADEF8}" type="slidenum">
              <a:rPr lang="en-US" smtClean="0"/>
              <a:t>10</a:t>
            </a:fld>
            <a:endParaRPr lang="en-US" dirty="0"/>
          </a:p>
        </p:txBody>
      </p:sp>
    </p:spTree>
    <p:extLst>
      <p:ext uri="{BB962C8B-B14F-4D97-AF65-F5344CB8AC3E}">
        <p14:creationId xmlns:p14="http://schemas.microsoft.com/office/powerpoint/2010/main" val="172084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DEB83-234A-35B3-3F2A-2191CB2FAF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00282-2066-DE47-3FD1-5FB4530AE9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2E687E-B177-C09A-A7C7-D8032FA502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DD38C8D0-920B-068C-73AE-80DEC7B33CB8}"/>
              </a:ext>
            </a:extLst>
          </p:cNvPr>
          <p:cNvSpPr>
            <a:spLocks noGrp="1"/>
          </p:cNvSpPr>
          <p:nvPr>
            <p:ph type="sldNum" sz="quarter" idx="5"/>
          </p:nvPr>
        </p:nvSpPr>
        <p:spPr/>
        <p:txBody>
          <a:bodyPr/>
          <a:lstStyle/>
          <a:p>
            <a:fld id="{8B51683F-3462-495C-99FD-F18303FADEF8}" type="slidenum">
              <a:rPr lang="en-US" smtClean="0"/>
              <a:t>11</a:t>
            </a:fld>
            <a:endParaRPr lang="en-US" dirty="0"/>
          </a:p>
        </p:txBody>
      </p:sp>
    </p:spTree>
    <p:extLst>
      <p:ext uri="{BB962C8B-B14F-4D97-AF65-F5344CB8AC3E}">
        <p14:creationId xmlns:p14="http://schemas.microsoft.com/office/powerpoint/2010/main" val="186118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6B13B-BF54-CEF7-EE40-3DC54C7E4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5A18B4-A850-AE2C-904D-42849DD339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CE9F72-AA8A-8597-62C2-3C788EB9EE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a:t>
            </a:r>
            <a:r>
              <a:rPr lang="en-US" dirty="0"/>
              <a:t> Store a value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ADD:</a:t>
            </a:r>
            <a:r>
              <a:rPr lang="en-US" dirty="0"/>
              <a:t> Add two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SUB:</a:t>
            </a:r>
            <a:r>
              <a:rPr lang="en-US" dirty="0"/>
              <a:t> Subtract one value from another.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MOV:</a:t>
            </a:r>
            <a:r>
              <a:rPr lang="en-US" dirty="0"/>
              <a:t> Move data from one location to another. </a:t>
            </a:r>
          </a:p>
          <a:p>
            <a:endParaRPr lang="en-PK" dirty="0"/>
          </a:p>
        </p:txBody>
      </p:sp>
      <p:sp>
        <p:nvSpPr>
          <p:cNvPr id="4" name="Slide Number Placeholder 3">
            <a:extLst>
              <a:ext uri="{FF2B5EF4-FFF2-40B4-BE49-F238E27FC236}">
                <a16:creationId xmlns:a16="http://schemas.microsoft.com/office/drawing/2014/main" id="{E29511C9-3430-BDD1-F98A-5FA17ADED462}"/>
              </a:ext>
            </a:extLst>
          </p:cNvPr>
          <p:cNvSpPr>
            <a:spLocks noGrp="1"/>
          </p:cNvSpPr>
          <p:nvPr>
            <p:ph type="sldNum" sz="quarter" idx="5"/>
          </p:nvPr>
        </p:nvSpPr>
        <p:spPr/>
        <p:txBody>
          <a:bodyPr/>
          <a:lstStyle/>
          <a:p>
            <a:fld id="{8B51683F-3462-495C-99FD-F18303FADEF8}" type="slidenum">
              <a:rPr lang="en-US" smtClean="0"/>
              <a:t>12</a:t>
            </a:fld>
            <a:endParaRPr lang="en-US" dirty="0"/>
          </a:p>
        </p:txBody>
      </p:sp>
    </p:spTree>
    <p:extLst>
      <p:ext uri="{BB962C8B-B14F-4D97-AF65-F5344CB8AC3E}">
        <p14:creationId xmlns:p14="http://schemas.microsoft.com/office/powerpoint/2010/main" val="274252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0E3B-2B11-2898-607B-74E0DBA90F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23AB1A-37B3-FE3A-A47E-EFE8D5806B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B552A7-2CDC-13C4-DFA4-9B0F1CCABE14}"/>
              </a:ext>
            </a:extLst>
          </p:cNvPr>
          <p:cNvSpPr>
            <a:spLocks noGrp="1"/>
          </p:cNvSpPr>
          <p:nvPr>
            <p:ph type="dt" sz="half" idx="10"/>
          </p:nvPr>
        </p:nvSpPr>
        <p:spPr/>
        <p:txBody>
          <a:bodyPr/>
          <a:lstStyle/>
          <a:p>
            <a:fld id="{BBF8F241-6D1E-4D7E-992F-EBC202442405}" type="datetimeFigureOut">
              <a:rPr lang="en-US" smtClean="0"/>
              <a:t>11/27/2024</a:t>
            </a:fld>
            <a:endParaRPr lang="en-US" dirty="0"/>
          </a:p>
        </p:txBody>
      </p:sp>
      <p:sp>
        <p:nvSpPr>
          <p:cNvPr id="5" name="Footer Placeholder 4">
            <a:extLst>
              <a:ext uri="{FF2B5EF4-FFF2-40B4-BE49-F238E27FC236}">
                <a16:creationId xmlns:a16="http://schemas.microsoft.com/office/drawing/2014/main" id="{CFF4FAFC-0CAE-B7D8-DE6E-847B200DCD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D4AC05-2751-F76C-8370-F6E323CCE791}"/>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383967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85654-C9F8-5AC4-5E52-5F82795EA8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787AB-168A-F88A-5ECC-10C1608E9B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8505A-55A0-5FA7-ACE0-7CC3EAE91569}"/>
              </a:ext>
            </a:extLst>
          </p:cNvPr>
          <p:cNvSpPr>
            <a:spLocks noGrp="1"/>
          </p:cNvSpPr>
          <p:nvPr>
            <p:ph type="dt" sz="half" idx="10"/>
          </p:nvPr>
        </p:nvSpPr>
        <p:spPr/>
        <p:txBody>
          <a:bodyPr/>
          <a:lstStyle/>
          <a:p>
            <a:fld id="{BBF8F241-6D1E-4D7E-992F-EBC202442405}" type="datetimeFigureOut">
              <a:rPr lang="en-US" smtClean="0"/>
              <a:t>11/27/2024</a:t>
            </a:fld>
            <a:endParaRPr lang="en-US" dirty="0"/>
          </a:p>
        </p:txBody>
      </p:sp>
      <p:sp>
        <p:nvSpPr>
          <p:cNvPr id="5" name="Footer Placeholder 4">
            <a:extLst>
              <a:ext uri="{FF2B5EF4-FFF2-40B4-BE49-F238E27FC236}">
                <a16:creationId xmlns:a16="http://schemas.microsoft.com/office/drawing/2014/main" id="{1E5CF991-0614-34D8-BAED-A744785A45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B12F32-3C8C-D45D-E6E8-8ECB9CE02455}"/>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786662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43E2B-5B7E-BA2C-A0EB-4FF930EBA5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2CE55E-3671-AAAC-1B2E-5FFA0A6006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D778-855E-E9C9-0204-982274416F32}"/>
              </a:ext>
            </a:extLst>
          </p:cNvPr>
          <p:cNvSpPr>
            <a:spLocks noGrp="1"/>
          </p:cNvSpPr>
          <p:nvPr>
            <p:ph type="dt" sz="half" idx="10"/>
          </p:nvPr>
        </p:nvSpPr>
        <p:spPr/>
        <p:txBody>
          <a:bodyPr/>
          <a:lstStyle/>
          <a:p>
            <a:fld id="{BBF8F241-6D1E-4D7E-992F-EBC202442405}" type="datetimeFigureOut">
              <a:rPr lang="en-US" smtClean="0"/>
              <a:t>11/27/2024</a:t>
            </a:fld>
            <a:endParaRPr lang="en-US" dirty="0"/>
          </a:p>
        </p:txBody>
      </p:sp>
      <p:sp>
        <p:nvSpPr>
          <p:cNvPr id="5" name="Footer Placeholder 4">
            <a:extLst>
              <a:ext uri="{FF2B5EF4-FFF2-40B4-BE49-F238E27FC236}">
                <a16:creationId xmlns:a16="http://schemas.microsoft.com/office/drawing/2014/main" id="{323835C7-B481-C03A-5816-C7C2887577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A8F059-3FCF-95B3-FBD3-334C015791FE}"/>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62524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2F13-6E95-8BFB-C533-E52BC901D6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8D315D-4720-8E82-46E8-E0005EEFF7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8F6712-1AAF-FA86-F717-9286B5C81153}"/>
              </a:ext>
            </a:extLst>
          </p:cNvPr>
          <p:cNvSpPr>
            <a:spLocks noGrp="1"/>
          </p:cNvSpPr>
          <p:nvPr>
            <p:ph type="dt" sz="half" idx="10"/>
          </p:nvPr>
        </p:nvSpPr>
        <p:spPr/>
        <p:txBody>
          <a:bodyPr/>
          <a:lstStyle/>
          <a:p>
            <a:fld id="{BBF8F241-6D1E-4D7E-992F-EBC202442405}" type="datetimeFigureOut">
              <a:rPr lang="en-US" smtClean="0"/>
              <a:t>11/27/2024</a:t>
            </a:fld>
            <a:endParaRPr lang="en-US" dirty="0"/>
          </a:p>
        </p:txBody>
      </p:sp>
      <p:sp>
        <p:nvSpPr>
          <p:cNvPr id="5" name="Footer Placeholder 4">
            <a:extLst>
              <a:ext uri="{FF2B5EF4-FFF2-40B4-BE49-F238E27FC236}">
                <a16:creationId xmlns:a16="http://schemas.microsoft.com/office/drawing/2014/main" id="{9A59CD0E-4524-2F87-43C6-ECBD9C7C28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E866DA-A543-1976-AA51-A713AFE51FED}"/>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195637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2B6F-03DB-E225-3863-B4C2009D6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8C2327-00B7-4DE9-8151-72639C0B25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39FA3-33E0-2AE6-DBDF-5663D3DD73F8}"/>
              </a:ext>
            </a:extLst>
          </p:cNvPr>
          <p:cNvSpPr>
            <a:spLocks noGrp="1"/>
          </p:cNvSpPr>
          <p:nvPr>
            <p:ph type="dt" sz="half" idx="10"/>
          </p:nvPr>
        </p:nvSpPr>
        <p:spPr/>
        <p:txBody>
          <a:bodyPr/>
          <a:lstStyle/>
          <a:p>
            <a:fld id="{BBF8F241-6D1E-4D7E-992F-EBC202442405}" type="datetimeFigureOut">
              <a:rPr lang="en-US" smtClean="0"/>
              <a:t>11/27/2024</a:t>
            </a:fld>
            <a:endParaRPr lang="en-US" dirty="0"/>
          </a:p>
        </p:txBody>
      </p:sp>
      <p:sp>
        <p:nvSpPr>
          <p:cNvPr id="5" name="Footer Placeholder 4">
            <a:extLst>
              <a:ext uri="{FF2B5EF4-FFF2-40B4-BE49-F238E27FC236}">
                <a16:creationId xmlns:a16="http://schemas.microsoft.com/office/drawing/2014/main" id="{4661D706-186D-48E0-4950-57000B2AF4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B6E7BA-08BB-5D86-037C-099CA221E19F}"/>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309179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921D-02EC-22B4-6D7C-7916407559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4D0843-1926-E54E-4DAC-849C95BEB2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9B9D31-EE89-3C4F-B38D-E8F20976C2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84BC6-D409-3D87-EB7C-BD8A494C598D}"/>
              </a:ext>
            </a:extLst>
          </p:cNvPr>
          <p:cNvSpPr>
            <a:spLocks noGrp="1"/>
          </p:cNvSpPr>
          <p:nvPr>
            <p:ph type="dt" sz="half" idx="10"/>
          </p:nvPr>
        </p:nvSpPr>
        <p:spPr/>
        <p:txBody>
          <a:bodyPr/>
          <a:lstStyle/>
          <a:p>
            <a:fld id="{BBF8F241-6D1E-4D7E-992F-EBC202442405}" type="datetimeFigureOut">
              <a:rPr lang="en-US" smtClean="0"/>
              <a:t>11/27/2024</a:t>
            </a:fld>
            <a:endParaRPr lang="en-US" dirty="0"/>
          </a:p>
        </p:txBody>
      </p:sp>
      <p:sp>
        <p:nvSpPr>
          <p:cNvPr id="6" name="Footer Placeholder 5">
            <a:extLst>
              <a:ext uri="{FF2B5EF4-FFF2-40B4-BE49-F238E27FC236}">
                <a16:creationId xmlns:a16="http://schemas.microsoft.com/office/drawing/2014/main" id="{37CFC0F3-D574-2C09-007D-1E83651981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215264-3E8B-0C75-C679-2C606B79A97F}"/>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170607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E388-376D-E58C-6A07-B4B3609300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5016D8-75DF-F67B-C0B4-C989C7BD2C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8235C2-A8D5-B1E6-1A1D-BBCA4E5FC6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8C7FBD-4899-2FEB-0E5B-E0509B885E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2F0855-1928-BFD0-E8CB-93D58E6B58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47460-B943-9C0A-D306-E49638FDC1FC}"/>
              </a:ext>
            </a:extLst>
          </p:cNvPr>
          <p:cNvSpPr>
            <a:spLocks noGrp="1"/>
          </p:cNvSpPr>
          <p:nvPr>
            <p:ph type="dt" sz="half" idx="10"/>
          </p:nvPr>
        </p:nvSpPr>
        <p:spPr/>
        <p:txBody>
          <a:bodyPr/>
          <a:lstStyle/>
          <a:p>
            <a:fld id="{BBF8F241-6D1E-4D7E-992F-EBC202442405}" type="datetimeFigureOut">
              <a:rPr lang="en-US" smtClean="0"/>
              <a:t>11/27/2024</a:t>
            </a:fld>
            <a:endParaRPr lang="en-US" dirty="0"/>
          </a:p>
        </p:txBody>
      </p:sp>
      <p:sp>
        <p:nvSpPr>
          <p:cNvPr id="8" name="Footer Placeholder 7">
            <a:extLst>
              <a:ext uri="{FF2B5EF4-FFF2-40B4-BE49-F238E27FC236}">
                <a16:creationId xmlns:a16="http://schemas.microsoft.com/office/drawing/2014/main" id="{D221245B-37C4-9172-0A35-8CD56720C71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DF54C6-6ECD-4C67-D98D-16120E56984E}"/>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2126180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7B78-CEF9-BD42-F617-C64526799F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6E19EE-D476-FBEE-EBA4-58359387C114}"/>
              </a:ext>
            </a:extLst>
          </p:cNvPr>
          <p:cNvSpPr>
            <a:spLocks noGrp="1"/>
          </p:cNvSpPr>
          <p:nvPr>
            <p:ph type="dt" sz="half" idx="10"/>
          </p:nvPr>
        </p:nvSpPr>
        <p:spPr/>
        <p:txBody>
          <a:bodyPr/>
          <a:lstStyle/>
          <a:p>
            <a:fld id="{BBF8F241-6D1E-4D7E-992F-EBC202442405}" type="datetimeFigureOut">
              <a:rPr lang="en-US" smtClean="0"/>
              <a:t>11/27/2024</a:t>
            </a:fld>
            <a:endParaRPr lang="en-US" dirty="0"/>
          </a:p>
        </p:txBody>
      </p:sp>
      <p:sp>
        <p:nvSpPr>
          <p:cNvPr id="4" name="Footer Placeholder 3">
            <a:extLst>
              <a:ext uri="{FF2B5EF4-FFF2-40B4-BE49-F238E27FC236}">
                <a16:creationId xmlns:a16="http://schemas.microsoft.com/office/drawing/2014/main" id="{F75479C2-E7AF-2E99-5243-41D06E65F7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C533C50-6444-0DD1-765C-6AA4372E8391}"/>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97921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E7D4E-B29C-069E-3464-F47170B59236}"/>
              </a:ext>
            </a:extLst>
          </p:cNvPr>
          <p:cNvSpPr>
            <a:spLocks noGrp="1"/>
          </p:cNvSpPr>
          <p:nvPr>
            <p:ph type="dt" sz="half" idx="10"/>
          </p:nvPr>
        </p:nvSpPr>
        <p:spPr/>
        <p:txBody>
          <a:bodyPr/>
          <a:lstStyle/>
          <a:p>
            <a:fld id="{BBF8F241-6D1E-4D7E-992F-EBC202442405}" type="datetimeFigureOut">
              <a:rPr lang="en-US" smtClean="0"/>
              <a:t>11/27/2024</a:t>
            </a:fld>
            <a:endParaRPr lang="en-US" dirty="0"/>
          </a:p>
        </p:txBody>
      </p:sp>
      <p:sp>
        <p:nvSpPr>
          <p:cNvPr id="3" name="Footer Placeholder 2">
            <a:extLst>
              <a:ext uri="{FF2B5EF4-FFF2-40B4-BE49-F238E27FC236}">
                <a16:creationId xmlns:a16="http://schemas.microsoft.com/office/drawing/2014/main" id="{5DD9830C-455E-77AB-344F-30A02327CDE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5DD6171-3A6A-3F5B-7434-B3044E7250A0}"/>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2127518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01D3A-EEA9-5408-45F9-B3603F6BA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5D46E0-9759-0797-DBAA-E984D4C403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418438-C330-155B-CBF7-9DEE50927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38F1E-3A06-3194-0E8C-3F0901AC717C}"/>
              </a:ext>
            </a:extLst>
          </p:cNvPr>
          <p:cNvSpPr>
            <a:spLocks noGrp="1"/>
          </p:cNvSpPr>
          <p:nvPr>
            <p:ph type="dt" sz="half" idx="10"/>
          </p:nvPr>
        </p:nvSpPr>
        <p:spPr/>
        <p:txBody>
          <a:bodyPr/>
          <a:lstStyle/>
          <a:p>
            <a:fld id="{BBF8F241-6D1E-4D7E-992F-EBC202442405}" type="datetimeFigureOut">
              <a:rPr lang="en-US" smtClean="0"/>
              <a:t>11/27/2024</a:t>
            </a:fld>
            <a:endParaRPr lang="en-US" dirty="0"/>
          </a:p>
        </p:txBody>
      </p:sp>
      <p:sp>
        <p:nvSpPr>
          <p:cNvPr id="6" name="Footer Placeholder 5">
            <a:extLst>
              <a:ext uri="{FF2B5EF4-FFF2-40B4-BE49-F238E27FC236}">
                <a16:creationId xmlns:a16="http://schemas.microsoft.com/office/drawing/2014/main" id="{3DF08A65-1A46-AF70-EF5D-57E7D2C6A7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70E9B9-6D66-2898-317D-96A1F0F14DA0}"/>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2758183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F585-16FB-EBD7-F8AB-D26E32924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683FFB-9325-069C-2ADA-7606BF695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1D36BEB-8D7E-A92C-43C9-6AC78E5E4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4C798-590F-50DF-9A1E-86434AEB5A94}"/>
              </a:ext>
            </a:extLst>
          </p:cNvPr>
          <p:cNvSpPr>
            <a:spLocks noGrp="1"/>
          </p:cNvSpPr>
          <p:nvPr>
            <p:ph type="dt" sz="half" idx="10"/>
          </p:nvPr>
        </p:nvSpPr>
        <p:spPr/>
        <p:txBody>
          <a:bodyPr/>
          <a:lstStyle/>
          <a:p>
            <a:fld id="{BBF8F241-6D1E-4D7E-992F-EBC202442405}" type="datetimeFigureOut">
              <a:rPr lang="en-US" smtClean="0"/>
              <a:t>11/27/2024</a:t>
            </a:fld>
            <a:endParaRPr lang="en-US" dirty="0"/>
          </a:p>
        </p:txBody>
      </p:sp>
      <p:sp>
        <p:nvSpPr>
          <p:cNvPr id="6" name="Footer Placeholder 5">
            <a:extLst>
              <a:ext uri="{FF2B5EF4-FFF2-40B4-BE49-F238E27FC236}">
                <a16:creationId xmlns:a16="http://schemas.microsoft.com/office/drawing/2014/main" id="{B18EED7E-2A91-E239-0C24-1C8F133EA9D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7D5D3E-0E06-3328-EF66-FBA087A8B196}"/>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64402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AFDABD-5DC3-E5A6-1E11-FC33A9D7D9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E05DB-E665-E816-E075-CA08EBC8D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7C80B-B86B-DFCD-6464-E666E67F22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F8F241-6D1E-4D7E-992F-EBC202442405}" type="datetimeFigureOut">
              <a:rPr lang="en-US" smtClean="0"/>
              <a:t>11/27/2024</a:t>
            </a:fld>
            <a:endParaRPr lang="en-US" dirty="0"/>
          </a:p>
        </p:txBody>
      </p:sp>
      <p:sp>
        <p:nvSpPr>
          <p:cNvPr id="5" name="Footer Placeholder 4">
            <a:extLst>
              <a:ext uri="{FF2B5EF4-FFF2-40B4-BE49-F238E27FC236}">
                <a16:creationId xmlns:a16="http://schemas.microsoft.com/office/drawing/2014/main" id="{85A595D7-313B-4937-C545-771806EB71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93714EA1-D482-1E9A-CE36-C39B591B65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271B40-DB7F-43B4-9BD2-137AFBFF1E91}" type="slidenum">
              <a:rPr lang="en-US" smtClean="0"/>
              <a:t>‹#›</a:t>
            </a:fld>
            <a:endParaRPr lang="en-US" dirty="0"/>
          </a:p>
        </p:txBody>
      </p:sp>
    </p:spTree>
    <p:extLst>
      <p:ext uri="{BB962C8B-B14F-4D97-AF65-F5344CB8AC3E}">
        <p14:creationId xmlns:p14="http://schemas.microsoft.com/office/powerpoint/2010/main" val="379743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6.png"/><Relationship Id="rId18" Type="http://schemas.openxmlformats.org/officeDocument/2006/relationships/customXml" Target="../ink/ink8.xml"/><Relationship Id="rId3" Type="http://schemas.openxmlformats.org/officeDocument/2006/relationships/image" Target="../media/image11.png"/><Relationship Id="rId21" Type="http://schemas.openxmlformats.org/officeDocument/2006/relationships/image" Target="../media/image20.png"/><Relationship Id="rId7" Type="http://schemas.openxmlformats.org/officeDocument/2006/relationships/image" Target="../media/image13.png"/><Relationship Id="rId12" Type="http://schemas.openxmlformats.org/officeDocument/2006/relationships/customXml" Target="../ink/ink5.xml"/><Relationship Id="rId17" Type="http://schemas.openxmlformats.org/officeDocument/2006/relationships/image" Target="../media/image18.png"/><Relationship Id="rId2" Type="http://schemas.openxmlformats.org/officeDocument/2006/relationships/notesSlide" Target="../notesSlides/notesSlide19.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23" Type="http://schemas.openxmlformats.org/officeDocument/2006/relationships/image" Target="../media/image21.png"/><Relationship Id="rId10" Type="http://schemas.openxmlformats.org/officeDocument/2006/relationships/customXml" Target="../ink/ink4.xml"/><Relationship Id="rId19" Type="http://schemas.openxmlformats.org/officeDocument/2006/relationships/image" Target="../media/image19.png"/><Relationship Id="rId4" Type="http://schemas.openxmlformats.org/officeDocument/2006/relationships/customXml" Target="../ink/ink1.xml"/><Relationship Id="rId9" Type="http://schemas.openxmlformats.org/officeDocument/2006/relationships/image" Target="../media/image14.png"/><Relationship Id="rId14" Type="http://schemas.openxmlformats.org/officeDocument/2006/relationships/customXml" Target="../ink/ink6.xml"/><Relationship Id="rId22" Type="http://schemas.openxmlformats.org/officeDocument/2006/relationships/customXml" Target="../ink/ink10.xml"/></Relationships>
</file>

<file path=ppt/slides/_rels/slide23.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customXml" Target="../ink/ink18.xml"/><Relationship Id="rId26" Type="http://schemas.openxmlformats.org/officeDocument/2006/relationships/customXml" Target="../ink/ink22.xml"/><Relationship Id="rId39" Type="http://schemas.openxmlformats.org/officeDocument/2006/relationships/image" Target="../media/image39.png"/><Relationship Id="rId21" Type="http://schemas.openxmlformats.org/officeDocument/2006/relationships/image" Target="../media/image30.png"/><Relationship Id="rId34" Type="http://schemas.openxmlformats.org/officeDocument/2006/relationships/customXml" Target="../ink/ink26.xml"/><Relationship Id="rId7" Type="http://schemas.openxmlformats.org/officeDocument/2006/relationships/image" Target="../media/image23.png"/><Relationship Id="rId12" Type="http://schemas.openxmlformats.org/officeDocument/2006/relationships/customXml" Target="../ink/ink15.xml"/><Relationship Id="rId17" Type="http://schemas.openxmlformats.org/officeDocument/2006/relationships/image" Target="../media/image28.png"/><Relationship Id="rId25" Type="http://schemas.openxmlformats.org/officeDocument/2006/relationships/image" Target="../media/image32.png"/><Relationship Id="rId33" Type="http://schemas.openxmlformats.org/officeDocument/2006/relationships/image" Target="../media/image36.png"/><Relationship Id="rId38" Type="http://schemas.openxmlformats.org/officeDocument/2006/relationships/customXml" Target="../ink/ink28.xml"/><Relationship Id="rId2" Type="http://schemas.openxmlformats.org/officeDocument/2006/relationships/notesSlide" Target="../notesSlides/notesSlide20.xml"/><Relationship Id="rId16" Type="http://schemas.openxmlformats.org/officeDocument/2006/relationships/customXml" Target="../ink/ink17.xml"/><Relationship Id="rId20" Type="http://schemas.openxmlformats.org/officeDocument/2006/relationships/customXml" Target="../ink/ink19.xml"/><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12.xml"/><Relationship Id="rId11" Type="http://schemas.openxmlformats.org/officeDocument/2006/relationships/image" Target="../media/image25.png"/><Relationship Id="rId24" Type="http://schemas.openxmlformats.org/officeDocument/2006/relationships/customXml" Target="../ink/ink21.xml"/><Relationship Id="rId32" Type="http://schemas.openxmlformats.org/officeDocument/2006/relationships/customXml" Target="../ink/ink25.xml"/><Relationship Id="rId37" Type="http://schemas.openxmlformats.org/officeDocument/2006/relationships/image" Target="../media/image38.png"/><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31.png"/><Relationship Id="rId28" Type="http://schemas.openxmlformats.org/officeDocument/2006/relationships/customXml" Target="../ink/ink23.xml"/><Relationship Id="rId36" Type="http://schemas.openxmlformats.org/officeDocument/2006/relationships/customXml" Target="../ink/ink27.xml"/><Relationship Id="rId10" Type="http://schemas.openxmlformats.org/officeDocument/2006/relationships/customXml" Target="../ink/ink14.xml"/><Relationship Id="rId19" Type="http://schemas.openxmlformats.org/officeDocument/2006/relationships/image" Target="../media/image29.png"/><Relationship Id="rId31" Type="http://schemas.openxmlformats.org/officeDocument/2006/relationships/image" Target="../media/image35.png"/><Relationship Id="rId4" Type="http://schemas.openxmlformats.org/officeDocument/2006/relationships/customXml" Target="../ink/ink11.xml"/><Relationship Id="rId9" Type="http://schemas.openxmlformats.org/officeDocument/2006/relationships/image" Target="../media/image24.png"/><Relationship Id="rId14" Type="http://schemas.openxmlformats.org/officeDocument/2006/relationships/customXml" Target="../ink/ink16.xml"/><Relationship Id="rId22" Type="http://schemas.openxmlformats.org/officeDocument/2006/relationships/customXml" Target="../ink/ink20.xml"/><Relationship Id="rId27" Type="http://schemas.openxmlformats.org/officeDocument/2006/relationships/image" Target="../media/image33.png"/><Relationship Id="rId30" Type="http://schemas.openxmlformats.org/officeDocument/2006/relationships/customXml" Target="../ink/ink24.xml"/><Relationship Id="rId35" Type="http://schemas.openxmlformats.org/officeDocument/2006/relationships/image" Target="../media/image37.png"/><Relationship Id="rId8" Type="http://schemas.openxmlformats.org/officeDocument/2006/relationships/customXml" Target="../ink/ink1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44.png"/><Relationship Id="rId18" Type="http://schemas.openxmlformats.org/officeDocument/2006/relationships/customXml" Target="../ink/ink36.xml"/><Relationship Id="rId3" Type="http://schemas.openxmlformats.org/officeDocument/2006/relationships/image" Target="../media/image11.png"/><Relationship Id="rId21" Type="http://schemas.openxmlformats.org/officeDocument/2006/relationships/image" Target="../media/image48.png"/><Relationship Id="rId7" Type="http://schemas.openxmlformats.org/officeDocument/2006/relationships/image" Target="../media/image41.png"/><Relationship Id="rId12" Type="http://schemas.openxmlformats.org/officeDocument/2006/relationships/customXml" Target="../ink/ink33.xml"/><Relationship Id="rId17" Type="http://schemas.openxmlformats.org/officeDocument/2006/relationships/image" Target="../media/image46.png"/><Relationship Id="rId25" Type="http://schemas.openxmlformats.org/officeDocument/2006/relationships/image" Target="../media/image50.png"/><Relationship Id="rId2" Type="http://schemas.openxmlformats.org/officeDocument/2006/relationships/notesSlide" Target="../notesSlides/notesSlide21.xml"/><Relationship Id="rId16" Type="http://schemas.openxmlformats.org/officeDocument/2006/relationships/customXml" Target="../ink/ink35.xml"/><Relationship Id="rId20"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customXml" Target="../ink/ink30.xml"/><Relationship Id="rId11" Type="http://schemas.openxmlformats.org/officeDocument/2006/relationships/image" Target="../media/image43.png"/><Relationship Id="rId24" Type="http://schemas.openxmlformats.org/officeDocument/2006/relationships/customXml" Target="../ink/ink39.xml"/><Relationship Id="rId5" Type="http://schemas.openxmlformats.org/officeDocument/2006/relationships/image" Target="../media/image40.png"/><Relationship Id="rId15" Type="http://schemas.openxmlformats.org/officeDocument/2006/relationships/image" Target="../media/image45.png"/><Relationship Id="rId23" Type="http://schemas.openxmlformats.org/officeDocument/2006/relationships/image" Target="../media/image49.png"/><Relationship Id="rId10" Type="http://schemas.openxmlformats.org/officeDocument/2006/relationships/customXml" Target="../ink/ink32.xml"/><Relationship Id="rId19" Type="http://schemas.openxmlformats.org/officeDocument/2006/relationships/image" Target="../media/image47.png"/><Relationship Id="rId4" Type="http://schemas.openxmlformats.org/officeDocument/2006/relationships/customXml" Target="../ink/ink29.xml"/><Relationship Id="rId9" Type="http://schemas.openxmlformats.org/officeDocument/2006/relationships/image" Target="../media/image42.png"/><Relationship Id="rId14" Type="http://schemas.openxmlformats.org/officeDocument/2006/relationships/customXml" Target="../ink/ink34.xml"/><Relationship Id="rId22" Type="http://schemas.openxmlformats.org/officeDocument/2006/relationships/customXml" Target="../ink/ink38.xml"/></Relationships>
</file>

<file path=ppt/slides/_rels/slide25.xml.rels><?xml version="1.0" encoding="UTF-8" standalone="yes"?>
<Relationships xmlns="http://schemas.openxmlformats.org/package/2006/relationships"><Relationship Id="rId8" Type="http://schemas.openxmlformats.org/officeDocument/2006/relationships/customXml" Target="../ink/ink42.xml"/><Relationship Id="rId13" Type="http://schemas.openxmlformats.org/officeDocument/2006/relationships/image" Target="../media/image44.png"/><Relationship Id="rId18" Type="http://schemas.openxmlformats.org/officeDocument/2006/relationships/customXml" Target="../ink/ink47.xml"/><Relationship Id="rId3" Type="http://schemas.openxmlformats.org/officeDocument/2006/relationships/image" Target="../media/image11.png"/><Relationship Id="rId21" Type="http://schemas.openxmlformats.org/officeDocument/2006/relationships/image" Target="../media/image48.png"/><Relationship Id="rId7" Type="http://schemas.openxmlformats.org/officeDocument/2006/relationships/image" Target="../media/image41.png"/><Relationship Id="rId12" Type="http://schemas.openxmlformats.org/officeDocument/2006/relationships/customXml" Target="../ink/ink44.xml"/><Relationship Id="rId17" Type="http://schemas.openxmlformats.org/officeDocument/2006/relationships/image" Target="../media/image46.png"/><Relationship Id="rId25" Type="http://schemas.openxmlformats.org/officeDocument/2006/relationships/image" Target="../media/image52.png"/><Relationship Id="rId2" Type="http://schemas.openxmlformats.org/officeDocument/2006/relationships/notesSlide" Target="../notesSlides/notesSlide22.xml"/><Relationship Id="rId16" Type="http://schemas.openxmlformats.org/officeDocument/2006/relationships/customXml" Target="../ink/ink46.xml"/><Relationship Id="rId20"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41.xml"/><Relationship Id="rId11" Type="http://schemas.openxmlformats.org/officeDocument/2006/relationships/image" Target="../media/image43.png"/><Relationship Id="rId24" Type="http://schemas.openxmlformats.org/officeDocument/2006/relationships/customXml" Target="../ink/ink50.xml"/><Relationship Id="rId5" Type="http://schemas.openxmlformats.org/officeDocument/2006/relationships/image" Target="../media/image40.png"/><Relationship Id="rId15" Type="http://schemas.openxmlformats.org/officeDocument/2006/relationships/image" Target="../media/image45.png"/><Relationship Id="rId23" Type="http://schemas.openxmlformats.org/officeDocument/2006/relationships/image" Target="../media/image51.png"/><Relationship Id="rId10" Type="http://schemas.openxmlformats.org/officeDocument/2006/relationships/customXml" Target="../ink/ink43.xml"/><Relationship Id="rId19" Type="http://schemas.openxmlformats.org/officeDocument/2006/relationships/image" Target="../media/image47.png"/><Relationship Id="rId4" Type="http://schemas.openxmlformats.org/officeDocument/2006/relationships/customXml" Target="../ink/ink40.xml"/><Relationship Id="rId9" Type="http://schemas.openxmlformats.org/officeDocument/2006/relationships/image" Target="../media/image42.png"/><Relationship Id="rId14" Type="http://schemas.openxmlformats.org/officeDocument/2006/relationships/customXml" Target="../ink/ink45.xml"/><Relationship Id="rId22" Type="http://schemas.openxmlformats.org/officeDocument/2006/relationships/customXml" Target="../ink/ink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438-B8C2-94D8-405C-94D8CCD6772F}"/>
              </a:ext>
            </a:extLst>
          </p:cNvPr>
          <p:cNvSpPr>
            <a:spLocks noGrp="1"/>
          </p:cNvSpPr>
          <p:nvPr>
            <p:ph type="ctrTitle"/>
          </p:nvPr>
        </p:nvSpPr>
        <p:spPr>
          <a:xfrm>
            <a:off x="1524000" y="1148861"/>
            <a:ext cx="9144000" cy="1199265"/>
          </a:xfrm>
        </p:spPr>
        <p:txBody>
          <a:bodyPr>
            <a:normAutofit/>
          </a:bodyPr>
          <a:lstStyle/>
          <a:p>
            <a:r>
              <a:rPr lang="en-US" sz="4000" dirty="0"/>
              <a:t>Loops</a:t>
            </a:r>
          </a:p>
        </p:txBody>
      </p:sp>
      <p:sp>
        <p:nvSpPr>
          <p:cNvPr id="3" name="Subtitle 2">
            <a:extLst>
              <a:ext uri="{FF2B5EF4-FFF2-40B4-BE49-F238E27FC236}">
                <a16:creationId xmlns:a16="http://schemas.microsoft.com/office/drawing/2014/main" id="{7FEB836F-D193-070C-3972-638A9ECE09F4}"/>
              </a:ext>
            </a:extLst>
          </p:cNvPr>
          <p:cNvSpPr>
            <a:spLocks noGrp="1"/>
          </p:cNvSpPr>
          <p:nvPr>
            <p:ph type="subTitle" idx="1"/>
          </p:nvPr>
        </p:nvSpPr>
        <p:spPr>
          <a:xfrm>
            <a:off x="3986784" y="2657627"/>
            <a:ext cx="4218432" cy="384746"/>
          </a:xfrm>
        </p:spPr>
        <p:txBody>
          <a:bodyPr>
            <a:normAutofit/>
          </a:bodyPr>
          <a:lstStyle/>
          <a:p>
            <a:r>
              <a:rPr lang="en-US" sz="2000" b="1" dirty="0"/>
              <a:t>Behram Khan</a:t>
            </a:r>
          </a:p>
        </p:txBody>
      </p:sp>
      <p:pic>
        <p:nvPicPr>
          <p:cNvPr id="5" name="Picture 4" descr="A logo of a university of engineering and technology&#10;&#10;Description automatically generated">
            <a:extLst>
              <a:ext uri="{FF2B5EF4-FFF2-40B4-BE49-F238E27FC236}">
                <a16:creationId xmlns:a16="http://schemas.microsoft.com/office/drawing/2014/main" id="{B29C1EF5-4EF0-455A-F53D-E42C3764F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3351873"/>
            <a:ext cx="2095500" cy="2066925"/>
          </a:xfrm>
          <a:prstGeom prst="rect">
            <a:avLst/>
          </a:prstGeom>
        </p:spPr>
      </p:pic>
    </p:spTree>
    <p:extLst>
      <p:ext uri="{BB962C8B-B14F-4D97-AF65-F5344CB8AC3E}">
        <p14:creationId xmlns:p14="http://schemas.microsoft.com/office/powerpoint/2010/main" val="807238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A5999-6A02-BB0B-0638-6AA0E5C3F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276DA-2393-4B9C-5B4A-23743ABA6E64}"/>
              </a:ext>
            </a:extLst>
          </p:cNvPr>
          <p:cNvSpPr>
            <a:spLocks noGrp="1"/>
          </p:cNvSpPr>
          <p:nvPr>
            <p:ph type="title"/>
          </p:nvPr>
        </p:nvSpPr>
        <p:spPr/>
        <p:txBody>
          <a:bodyPr>
            <a:normAutofit/>
          </a:bodyPr>
          <a:lstStyle/>
          <a:p>
            <a:r>
              <a:rPr lang="en-US" sz="4000" dirty="0"/>
              <a:t>Known number of iterations</a:t>
            </a:r>
          </a:p>
        </p:txBody>
      </p:sp>
      <p:sp>
        <p:nvSpPr>
          <p:cNvPr id="3" name="Content Placeholder 2">
            <a:extLst>
              <a:ext uri="{FF2B5EF4-FFF2-40B4-BE49-F238E27FC236}">
                <a16:creationId xmlns:a16="http://schemas.microsoft.com/office/drawing/2014/main" id="{38A92B02-9550-EDDE-EAAA-10F233D906F8}"/>
              </a:ext>
            </a:extLst>
          </p:cNvPr>
          <p:cNvSpPr>
            <a:spLocks noGrp="1"/>
          </p:cNvSpPr>
          <p:nvPr>
            <p:ph idx="1"/>
          </p:nvPr>
        </p:nvSpPr>
        <p:spPr>
          <a:xfrm>
            <a:off x="838200" y="1414732"/>
            <a:ext cx="10515600" cy="5078143"/>
          </a:xfrm>
        </p:spPr>
        <p:txBody>
          <a:bodyPr>
            <a:normAutofit/>
          </a:bodyPr>
          <a:lstStyle/>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When we want to repeat statements for known number of times. </a:t>
            </a:r>
            <a:endParaRPr lang="en-US" sz="24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da-DK" sz="2400" b="1" i="1" kern="100" dirty="0">
                <a:effectLst/>
                <a:latin typeface="Calibri" panose="020F0502020204030204" pitchFamily="34" charset="0"/>
                <a:ea typeface="Calibri" panose="020F0502020204030204" pitchFamily="34" charset="0"/>
                <a:cs typeface="Times New Roman" panose="02020603050405020304" pitchFamily="18" charset="0"/>
              </a:rPr>
              <a:t>for i = 1 </a:t>
            </a:r>
            <a:r>
              <a:rPr lang="da-DK" sz="2400" b="1" i="1" kern="100" dirty="0">
                <a:latin typeface="Calibri" panose="020F0502020204030204" pitchFamily="34" charset="0"/>
                <a:ea typeface="Calibri" panose="020F0502020204030204" pitchFamily="34" charset="0"/>
                <a:cs typeface="Times New Roman" panose="02020603050405020304" pitchFamily="18" charset="0"/>
              </a:rPr>
              <a:t>; i &lt;=</a:t>
            </a:r>
            <a:r>
              <a:rPr lang="da-DK" sz="2400" b="1" i="1" kern="100" dirty="0">
                <a:effectLst/>
                <a:latin typeface="Calibri" panose="020F0502020204030204" pitchFamily="34" charset="0"/>
                <a:ea typeface="Calibri" panose="020F0502020204030204" pitchFamily="34" charset="0"/>
                <a:cs typeface="Times New Roman" panose="02020603050405020304" pitchFamily="18" charset="0"/>
              </a:rPr>
              <a:t> 10; i++  </a:t>
            </a:r>
          </a:p>
          <a:p>
            <a:pPr marL="0" indent="0">
              <a:lnSpc>
                <a:spcPct val="107000"/>
              </a:lnSpc>
              <a:spcAft>
                <a:spcPts val="800"/>
              </a:spcAft>
              <a:buNone/>
            </a:pPr>
            <a:r>
              <a:rPr lang="da-DK" sz="2400" b="1" i="1" kern="100" dirty="0">
                <a:effectLst/>
                <a:latin typeface="Calibri" panose="020F0502020204030204" pitchFamily="34" charset="0"/>
                <a:ea typeface="Calibri" panose="020F0502020204030204" pitchFamily="34" charset="0"/>
                <a:cs typeface="Times New Roman" panose="02020603050405020304" pitchFamily="18" charset="0"/>
              </a:rPr>
              <a:t>     display ” i ”</a:t>
            </a:r>
          </a:p>
          <a:p>
            <a:pPr marL="0" indent="0">
              <a:lnSpc>
                <a:spcPct val="107000"/>
              </a:lnSpc>
              <a:spcAft>
                <a:spcPts val="800"/>
              </a:spcAft>
              <a:buNone/>
            </a:pPr>
            <a:r>
              <a:rPr lang="da-DK" sz="2400" b="1" i="1" kern="100" dirty="0">
                <a:effectLst/>
                <a:latin typeface="Calibri" panose="020F0502020204030204" pitchFamily="34" charset="0"/>
                <a:ea typeface="Calibri" panose="020F0502020204030204" pitchFamily="34" charset="0"/>
                <a:cs typeface="Times New Roman" panose="02020603050405020304" pitchFamily="18" charset="0"/>
              </a:rPr>
              <a:t>end for</a:t>
            </a:r>
            <a:endParaRPr lang="en-US" sz="2400" b="1"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The loop iterates through numbers 1 to 10</a:t>
            </a:r>
          </a:p>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Then displays the numbers</a:t>
            </a:r>
          </a:p>
        </p:txBody>
      </p:sp>
      <p:pic>
        <p:nvPicPr>
          <p:cNvPr id="7" name="Picture 6">
            <a:extLst>
              <a:ext uri="{FF2B5EF4-FFF2-40B4-BE49-F238E27FC236}">
                <a16:creationId xmlns:a16="http://schemas.microsoft.com/office/drawing/2014/main" id="{6FA159D4-8A4D-1F12-975A-EC3F0E7C2A11}"/>
              </a:ext>
            </a:extLst>
          </p:cNvPr>
          <p:cNvPicPr>
            <a:picLocks noChangeAspect="1"/>
          </p:cNvPicPr>
          <p:nvPr/>
        </p:nvPicPr>
        <p:blipFill>
          <a:blip r:embed="rId3"/>
          <a:srcRect l="32447" t="31027" r="54901" b="7535"/>
          <a:stretch/>
        </p:blipFill>
        <p:spPr>
          <a:xfrm>
            <a:off x="6548284" y="1853925"/>
            <a:ext cx="560439" cy="3856280"/>
          </a:xfrm>
          <a:prstGeom prst="rect">
            <a:avLst/>
          </a:prstGeom>
        </p:spPr>
      </p:pic>
    </p:spTree>
    <p:extLst>
      <p:ext uri="{BB962C8B-B14F-4D97-AF65-F5344CB8AC3E}">
        <p14:creationId xmlns:p14="http://schemas.microsoft.com/office/powerpoint/2010/main" val="50903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E647-09D0-1280-C1A9-7F38D2C72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56E47-A987-50E3-0D6F-E59BD3280C49}"/>
              </a:ext>
            </a:extLst>
          </p:cNvPr>
          <p:cNvSpPr>
            <a:spLocks noGrp="1"/>
          </p:cNvSpPr>
          <p:nvPr>
            <p:ph type="title"/>
          </p:nvPr>
        </p:nvSpPr>
        <p:spPr>
          <a:xfrm>
            <a:off x="838200" y="365125"/>
            <a:ext cx="10515600" cy="1049607"/>
          </a:xfrm>
        </p:spPr>
        <p:txBody>
          <a:bodyPr>
            <a:normAutofit/>
          </a:bodyPr>
          <a:lstStyle/>
          <a:p>
            <a:r>
              <a:rPr lang="en-US" sz="4000" dirty="0"/>
              <a:t>Loops can be nested</a:t>
            </a:r>
          </a:p>
        </p:txBody>
      </p:sp>
      <p:sp>
        <p:nvSpPr>
          <p:cNvPr id="3" name="Content Placeholder 2">
            <a:extLst>
              <a:ext uri="{FF2B5EF4-FFF2-40B4-BE49-F238E27FC236}">
                <a16:creationId xmlns:a16="http://schemas.microsoft.com/office/drawing/2014/main" id="{258D951A-952E-443E-3B15-F4D53CB629E7}"/>
              </a:ext>
            </a:extLst>
          </p:cNvPr>
          <p:cNvSpPr>
            <a:spLocks noGrp="1"/>
          </p:cNvSpPr>
          <p:nvPr>
            <p:ph idx="1"/>
          </p:nvPr>
        </p:nvSpPr>
        <p:spPr>
          <a:xfrm>
            <a:off x="838200" y="1215440"/>
            <a:ext cx="10515600" cy="5078143"/>
          </a:xfrm>
        </p:spPr>
        <p:txBody>
          <a:bodyPr>
            <a:normAutofit fontScale="85000" lnSpcReduction="20000"/>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Loops can have one loop inside another loop.</a:t>
            </a:r>
          </a:p>
          <a:p>
            <a:pPr marL="0" indent="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Imagine a classroom with rows of desks. You want to check each desk for any items left behind.</a:t>
            </a:r>
          </a:p>
          <a:p>
            <a:pPr marL="0" indent="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for each row:</a:t>
            </a:r>
          </a:p>
          <a:p>
            <a:pPr marL="0" indent="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for each chair in the row:</a:t>
            </a:r>
          </a:p>
          <a:p>
            <a:pPr marL="0" indent="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check if there's anything left on the desk</a:t>
            </a:r>
          </a:p>
          <a:p>
            <a:pPr marL="0" indent="0">
              <a:lnSpc>
                <a:spcPct val="107000"/>
              </a:lnSpc>
              <a:spcAft>
                <a:spcPts val="800"/>
              </a:spcAft>
              <a:buNone/>
            </a:pP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Code Snippet:</a:t>
            </a:r>
          </a:p>
          <a:p>
            <a:pPr marL="0" indent="0">
              <a:lnSpc>
                <a:spcPct val="107000"/>
              </a:lnSpc>
              <a:spcAft>
                <a:spcPts val="800"/>
              </a:spcAft>
              <a:buNone/>
            </a:pP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 for (int </a:t>
            </a:r>
            <a:r>
              <a:rPr lang="en-US" sz="1800" b="1" i="1"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 = 1; </a:t>
            </a:r>
            <a:r>
              <a:rPr lang="en-US" sz="1800" b="1" i="1"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 &lt;= rows; </a:t>
            </a:r>
            <a:r>
              <a:rPr lang="en-US" sz="1800" b="1" i="1"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i="1" kern="100" dirty="0" err="1">
                <a:effectLst/>
                <a:latin typeface="Calibri" panose="020F0502020204030204" pitchFamily="34" charset="0"/>
                <a:ea typeface="Calibri" panose="020F0502020204030204" pitchFamily="34" charset="0"/>
                <a:cs typeface="Times New Roman" panose="02020603050405020304" pitchFamily="18" charset="0"/>
              </a:rPr>
              <a:t>printf</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("Checking row %d:\n", </a:t>
            </a:r>
            <a:r>
              <a:rPr lang="en-US" sz="1800" b="1" i="1"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       for (int j = 1; j &lt;= columns; </a:t>
            </a:r>
            <a:r>
              <a:rPr lang="en-US" sz="1800" b="1" i="1" kern="100" dirty="0" err="1">
                <a:effectLst/>
                <a:latin typeface="Calibri" panose="020F0502020204030204" pitchFamily="34" charset="0"/>
                <a:ea typeface="Calibri" panose="020F0502020204030204" pitchFamily="34" charset="0"/>
                <a:cs typeface="Times New Roman" panose="02020603050405020304" pitchFamily="18" charset="0"/>
              </a:rPr>
              <a:t>j++</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i="1" kern="100" dirty="0" err="1">
                <a:effectLst/>
                <a:latin typeface="Calibri" panose="020F0502020204030204" pitchFamily="34" charset="0"/>
                <a:ea typeface="Calibri" panose="020F0502020204030204" pitchFamily="34" charset="0"/>
                <a:cs typeface="Times New Roman" panose="02020603050405020304" pitchFamily="18" charset="0"/>
              </a:rPr>
              <a:t>printf</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("Checking desk %d in row %d\n", j,        }</a:t>
            </a:r>
          </a:p>
          <a:p>
            <a:pPr marL="0" indent="0">
              <a:lnSpc>
                <a:spcPct val="107000"/>
              </a:lnSpc>
              <a:spcAft>
                <a:spcPts val="800"/>
              </a:spcAft>
              <a:buNone/>
            </a:pP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i="1" kern="100" dirty="0" err="1">
                <a:effectLst/>
                <a:latin typeface="Calibri" panose="020F0502020204030204" pitchFamily="34" charset="0"/>
                <a:ea typeface="Calibri" panose="020F0502020204030204" pitchFamily="34" charset="0"/>
                <a:cs typeface="Times New Roman" panose="02020603050405020304" pitchFamily="18" charset="0"/>
              </a:rPr>
              <a:t>printf</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("\n");</a:t>
            </a:r>
          </a:p>
          <a:p>
            <a:pPr marL="0" indent="0">
              <a:lnSpc>
                <a:spcPct val="107000"/>
              </a:lnSpc>
              <a:spcAft>
                <a:spcPts val="800"/>
              </a:spcAft>
              <a:buNone/>
            </a:pP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764983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BCCEB-5139-C59C-0653-203A85D95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48DFCA-E98B-6525-7393-D1FE9D62859C}"/>
              </a:ext>
            </a:extLst>
          </p:cNvPr>
          <p:cNvSpPr>
            <a:spLocks noGrp="1"/>
          </p:cNvSpPr>
          <p:nvPr>
            <p:ph type="title"/>
          </p:nvPr>
        </p:nvSpPr>
        <p:spPr/>
        <p:txBody>
          <a:bodyPr>
            <a:normAutofit/>
          </a:bodyPr>
          <a:lstStyle/>
          <a:p>
            <a:r>
              <a:rPr lang="en-US" sz="4000" kern="100" dirty="0">
                <a:latin typeface="Calibri" panose="020F0502020204030204" pitchFamily="34" charset="0"/>
                <a:ea typeface="Calibri" panose="020F0502020204030204" pitchFamily="34" charset="0"/>
                <a:cs typeface="Times New Roman" panose="02020603050405020304" pitchFamily="18" charset="0"/>
              </a:rPr>
              <a:t>3 </a:t>
            </a:r>
            <a:r>
              <a:rPr lang="en-US" sz="4000" dirty="0"/>
              <a:t>Types of loops</a:t>
            </a:r>
          </a:p>
        </p:txBody>
      </p:sp>
      <p:sp>
        <p:nvSpPr>
          <p:cNvPr id="3" name="Content Placeholder 2">
            <a:extLst>
              <a:ext uri="{FF2B5EF4-FFF2-40B4-BE49-F238E27FC236}">
                <a16:creationId xmlns:a16="http://schemas.microsoft.com/office/drawing/2014/main" id="{20B35129-6C73-3419-79E7-9C70B3AEC80E}"/>
              </a:ext>
            </a:extLst>
          </p:cNvPr>
          <p:cNvSpPr>
            <a:spLocks noGrp="1"/>
          </p:cNvSpPr>
          <p:nvPr>
            <p:ph idx="1"/>
          </p:nvPr>
        </p:nvSpPr>
        <p:spPr>
          <a:xfrm>
            <a:off x="838200" y="1414732"/>
            <a:ext cx="10515600" cy="5078143"/>
          </a:xfrm>
        </p:spPr>
        <p:txBody>
          <a:bodyPr>
            <a:normAutofit/>
          </a:bodyPr>
          <a:lstStyle/>
          <a:p>
            <a:pPr marL="457200" indent="-457200">
              <a:lnSpc>
                <a:spcPct val="107000"/>
              </a:lnSpc>
              <a:spcAft>
                <a:spcPts val="800"/>
              </a:spcAft>
              <a:buFont typeface="+mj-lt"/>
              <a:buAutoNum type="arabicPeriod"/>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While</a:t>
            </a:r>
          </a:p>
          <a:p>
            <a:pPr marL="457200" indent="-457200">
              <a:lnSpc>
                <a:spcPct val="107000"/>
              </a:lnSpc>
              <a:spcAft>
                <a:spcPts val="800"/>
              </a:spcAft>
              <a:buFont typeface="+mj-lt"/>
              <a:buAutoNum type="arabicPeriod"/>
            </a:pPr>
            <a:r>
              <a:rPr lang="en-US" sz="2400" b="1" kern="100" dirty="0">
                <a:latin typeface="Calibri" panose="020F0502020204030204" pitchFamily="34" charset="0"/>
                <a:ea typeface="Calibri" panose="020F0502020204030204" pitchFamily="34" charset="0"/>
                <a:cs typeface="Times New Roman" panose="02020603050405020304" pitchFamily="18" charset="0"/>
              </a:rPr>
              <a:t>Do While</a:t>
            </a:r>
          </a:p>
          <a:p>
            <a:pPr marL="457200" indent="-457200">
              <a:lnSpc>
                <a:spcPct val="107000"/>
              </a:lnSpc>
              <a:spcAft>
                <a:spcPts val="800"/>
              </a:spcAft>
              <a:buFont typeface="+mj-lt"/>
              <a:buAutoNum type="arabicPeriod"/>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For Loop</a:t>
            </a:r>
          </a:p>
        </p:txBody>
      </p:sp>
    </p:spTree>
    <p:extLst>
      <p:ext uri="{BB962C8B-B14F-4D97-AF65-F5344CB8AC3E}">
        <p14:creationId xmlns:p14="http://schemas.microsoft.com/office/powerpoint/2010/main" val="887522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4B979-C9FB-1AF5-3E81-25EC7B831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ECD59-63BE-29B9-2CBB-9BB5D7C0E80C}"/>
              </a:ext>
            </a:extLst>
          </p:cNvPr>
          <p:cNvSpPr>
            <a:spLocks noGrp="1"/>
          </p:cNvSpPr>
          <p:nvPr>
            <p:ph type="title"/>
          </p:nvPr>
        </p:nvSpPr>
        <p:spPr/>
        <p:txBody>
          <a:bodyPr>
            <a:normAutofit/>
          </a:bodyPr>
          <a:lstStyle/>
          <a:p>
            <a:r>
              <a:rPr lang="en-US" sz="4000" dirty="0"/>
              <a:t>While Loop</a:t>
            </a:r>
          </a:p>
        </p:txBody>
      </p:sp>
      <p:sp>
        <p:nvSpPr>
          <p:cNvPr id="3" name="Content Placeholder 2">
            <a:extLst>
              <a:ext uri="{FF2B5EF4-FFF2-40B4-BE49-F238E27FC236}">
                <a16:creationId xmlns:a16="http://schemas.microsoft.com/office/drawing/2014/main" id="{4A122293-9C36-9E1F-1AAC-05BD69F8AE27}"/>
              </a:ext>
            </a:extLst>
          </p:cNvPr>
          <p:cNvSpPr>
            <a:spLocks noGrp="1"/>
          </p:cNvSpPr>
          <p:nvPr>
            <p:ph idx="1"/>
          </p:nvPr>
        </p:nvSpPr>
        <p:spPr>
          <a:xfrm>
            <a:off x="838200" y="1414732"/>
            <a:ext cx="10515600" cy="507814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400" dirty="0">
                <a:latin typeface="Arial Unicode MS"/>
              </a:rPr>
              <a:t>W</a:t>
            </a:r>
            <a:r>
              <a:rPr kumimoji="0" lang="en-PK" altLang="en-PK" sz="2400" b="0" i="0" u="none" strike="noStrike" cap="none" normalizeH="0" baseline="0" dirty="0" err="1">
                <a:ln>
                  <a:noFill/>
                </a:ln>
                <a:solidFill>
                  <a:schemeClr val="tx1"/>
                </a:solidFill>
                <a:effectLst/>
                <a:latin typeface="Arial Unicode MS"/>
              </a:rPr>
              <a:t>hile</a:t>
            </a:r>
            <a:r>
              <a:rPr kumimoji="0" lang="en-PK" altLang="en-PK" sz="2400" b="0" i="0" u="none" strike="noStrike" cap="none" normalizeH="0" baseline="0" dirty="0">
                <a:ln>
                  <a:noFill/>
                </a:ln>
                <a:solidFill>
                  <a:schemeClr val="tx1"/>
                </a:solidFill>
                <a:effectLst/>
              </a:rPr>
              <a:t> loop continues to execute a block of code as long as a given condition is true.</a:t>
            </a:r>
            <a:endParaRPr lang="en-US" sz="24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When we want to repeat a block of code as long as a condition is true, but the number of iterations/repetition/loops is/are unknown.</a:t>
            </a:r>
          </a:p>
          <a:p>
            <a:pPr marL="0" indent="0">
              <a:lnSpc>
                <a:spcPct val="107000"/>
              </a:lnSpc>
              <a:spcAft>
                <a:spcPts val="800"/>
              </a:spcAft>
              <a:buNone/>
            </a:pPr>
            <a:r>
              <a:rPr lang="en-US" sz="2400" b="1" kern="100" dirty="0">
                <a:latin typeface="Calibri" panose="020F0502020204030204" pitchFamily="34" charset="0"/>
                <a:ea typeface="Calibri" panose="020F0502020204030204" pitchFamily="34" charset="0"/>
                <a:cs typeface="Times New Roman" panose="02020603050405020304" pitchFamily="18" charset="0"/>
              </a:rPr>
              <a:t>Syntax :</a:t>
            </a:r>
          </a:p>
          <a:p>
            <a:pPr marL="0" indent="0">
              <a:lnSpc>
                <a:spcPct val="107000"/>
              </a:lnSpc>
              <a:spcAft>
                <a:spcPts val="800"/>
              </a:spcAft>
              <a:buNone/>
            </a:pPr>
            <a:r>
              <a:rPr lang="en-US" sz="2400" b="1" kern="100" dirty="0">
                <a:latin typeface="Calibri" panose="020F0502020204030204" pitchFamily="34" charset="0"/>
                <a:ea typeface="Calibri" panose="020F0502020204030204" pitchFamily="34" charset="0"/>
                <a:cs typeface="Times New Roman" panose="02020603050405020304" pitchFamily="18" charset="0"/>
              </a:rPr>
              <a:t>while (condition) {    // statements }</a:t>
            </a:r>
          </a:p>
          <a:p>
            <a:pPr>
              <a:lnSpc>
                <a:spcPct val="107000"/>
              </a:lnSpc>
              <a:spcAft>
                <a:spcPts val="800"/>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Executes the loop body if the condition is true.</a:t>
            </a:r>
          </a:p>
          <a:p>
            <a:pPr>
              <a:lnSpc>
                <a:spcPct val="107000"/>
              </a:lnSpc>
              <a:spcAft>
                <a:spcPts val="800"/>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Continues until the condition becomes false.</a:t>
            </a:r>
          </a:p>
        </p:txBody>
      </p:sp>
    </p:spTree>
    <p:extLst>
      <p:ext uri="{BB962C8B-B14F-4D97-AF65-F5344CB8AC3E}">
        <p14:creationId xmlns:p14="http://schemas.microsoft.com/office/powerpoint/2010/main" val="284848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3DB5-D65B-0654-F78E-D44D3825C3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EB0CF-8CB1-CC52-7DF5-83E4103DFC5F}"/>
              </a:ext>
            </a:extLst>
          </p:cNvPr>
          <p:cNvSpPr>
            <a:spLocks noGrp="1"/>
          </p:cNvSpPr>
          <p:nvPr>
            <p:ph type="title"/>
          </p:nvPr>
        </p:nvSpPr>
        <p:spPr/>
        <p:txBody>
          <a:bodyPr>
            <a:normAutofit/>
          </a:bodyPr>
          <a:lstStyle/>
          <a:p>
            <a:r>
              <a:rPr lang="en-US" sz="4000" dirty="0"/>
              <a:t>While Loop</a:t>
            </a:r>
          </a:p>
        </p:txBody>
      </p:sp>
      <p:sp>
        <p:nvSpPr>
          <p:cNvPr id="3" name="Content Placeholder 2">
            <a:extLst>
              <a:ext uri="{FF2B5EF4-FFF2-40B4-BE49-F238E27FC236}">
                <a16:creationId xmlns:a16="http://schemas.microsoft.com/office/drawing/2014/main" id="{B7C8D116-01DA-2543-0161-2B1D16625163}"/>
              </a:ext>
            </a:extLst>
          </p:cNvPr>
          <p:cNvSpPr>
            <a:spLocks noGrp="1"/>
          </p:cNvSpPr>
          <p:nvPr>
            <p:ph idx="1"/>
          </p:nvPr>
        </p:nvSpPr>
        <p:spPr>
          <a:xfrm>
            <a:off x="838200" y="1414732"/>
            <a:ext cx="10515600" cy="5078143"/>
          </a:xfrm>
        </p:spPr>
        <p:txBody>
          <a:bodyPr>
            <a:normAutofit/>
          </a:bodyPr>
          <a:lstStyle/>
          <a:p>
            <a:pPr marL="0" indent="0">
              <a:lnSpc>
                <a:spcPct val="107000"/>
              </a:lnSpc>
              <a:spcAft>
                <a:spcPts val="800"/>
              </a:spcAft>
              <a:buNone/>
            </a:pPr>
            <a:r>
              <a:rPr lang="en-US" sz="2400" b="1" i="1" kern="100" dirty="0">
                <a:latin typeface="Calibri" panose="020F0502020204030204" pitchFamily="34" charset="0"/>
                <a:ea typeface="Calibri" panose="020F0502020204030204" pitchFamily="34" charset="0"/>
                <a:cs typeface="Times New Roman" panose="02020603050405020304" pitchFamily="18" charset="0"/>
              </a:rPr>
              <a:t>int x = 0; </a:t>
            </a:r>
          </a:p>
          <a:p>
            <a:pPr marL="0" indent="0">
              <a:lnSpc>
                <a:spcPct val="107000"/>
              </a:lnSpc>
              <a:spcAft>
                <a:spcPts val="800"/>
              </a:spcAft>
              <a:buNone/>
            </a:pPr>
            <a:r>
              <a:rPr lang="en-US" sz="2400" b="1" i="1" kern="100" dirty="0">
                <a:latin typeface="Calibri" panose="020F0502020204030204" pitchFamily="34" charset="0"/>
                <a:ea typeface="Calibri" panose="020F0502020204030204" pitchFamily="34" charset="0"/>
                <a:cs typeface="Times New Roman" panose="02020603050405020304" pitchFamily="18" charset="0"/>
              </a:rPr>
              <a:t>while (x &lt; 10) // cannot make variables here</a:t>
            </a:r>
          </a:p>
          <a:p>
            <a:pPr marL="0" indent="0">
              <a:lnSpc>
                <a:spcPct val="107000"/>
              </a:lnSpc>
              <a:spcAft>
                <a:spcPts val="800"/>
              </a:spcAft>
              <a:buNone/>
            </a:pPr>
            <a:r>
              <a:rPr lang="en-US" sz="2400" b="1" i="1" kern="100" dirty="0">
                <a:latin typeface="Calibri" panose="020F0502020204030204" pitchFamily="34" charset="0"/>
                <a:ea typeface="Calibri" panose="020F0502020204030204" pitchFamily="34" charset="0"/>
                <a:cs typeface="Times New Roman" panose="02020603050405020304" pitchFamily="18" charset="0"/>
              </a:rPr>
              <a:t>{     </a:t>
            </a:r>
            <a:r>
              <a:rPr lang="en-US" sz="2400" b="1" i="1" kern="100" dirty="0" err="1">
                <a:latin typeface="Calibri" panose="020F0502020204030204" pitchFamily="34" charset="0"/>
                <a:ea typeface="Calibri" panose="020F0502020204030204" pitchFamily="34" charset="0"/>
                <a:cs typeface="Times New Roman" panose="02020603050405020304" pitchFamily="18" charset="0"/>
              </a:rPr>
              <a:t>printf</a:t>
            </a:r>
            <a:r>
              <a:rPr lang="en-US" sz="2400" b="1" i="1" kern="100" dirty="0">
                <a:latin typeface="Calibri" panose="020F0502020204030204" pitchFamily="34" charset="0"/>
                <a:ea typeface="Calibri" panose="020F0502020204030204" pitchFamily="34" charset="0"/>
                <a:cs typeface="Times New Roman" panose="02020603050405020304" pitchFamily="18" charset="0"/>
              </a:rPr>
              <a:t>("The value of x is %d\n", x); </a:t>
            </a:r>
          </a:p>
          <a:p>
            <a:pPr marL="0" indent="0">
              <a:lnSpc>
                <a:spcPct val="107000"/>
              </a:lnSpc>
              <a:spcAft>
                <a:spcPts val="800"/>
              </a:spcAft>
              <a:buNone/>
            </a:pPr>
            <a:r>
              <a:rPr lang="en-US" sz="2400" b="1" i="1" kern="100" dirty="0">
                <a:latin typeface="Calibri" panose="020F0502020204030204" pitchFamily="34" charset="0"/>
                <a:ea typeface="Calibri" panose="020F0502020204030204" pitchFamily="34" charset="0"/>
                <a:cs typeface="Times New Roman" panose="02020603050405020304" pitchFamily="18" charset="0"/>
              </a:rPr>
              <a:t>      x = x + 1 ;  </a:t>
            </a:r>
          </a:p>
          <a:p>
            <a:pPr marL="0" indent="0">
              <a:lnSpc>
                <a:spcPct val="107000"/>
              </a:lnSpc>
              <a:spcAft>
                <a:spcPts val="800"/>
              </a:spcAft>
              <a:buNone/>
            </a:pPr>
            <a:r>
              <a:rPr lang="en-US" sz="2400" b="1" i="1" kern="100" dirty="0">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en-US" sz="2400" i="1" kern="100" dirty="0">
                <a:latin typeface="Calibri" panose="020F0502020204030204" pitchFamily="34" charset="0"/>
                <a:ea typeface="Calibri" panose="020F0502020204030204" pitchFamily="34" charset="0"/>
                <a:cs typeface="Times New Roman" panose="02020603050405020304" pitchFamily="18" charset="0"/>
              </a:rPr>
              <a:t>Initialization: x = 0.</a:t>
            </a:r>
          </a:p>
          <a:p>
            <a:pPr marL="0" indent="0">
              <a:lnSpc>
                <a:spcPct val="107000"/>
              </a:lnSpc>
              <a:spcAft>
                <a:spcPts val="800"/>
              </a:spcAft>
              <a:buNone/>
            </a:pPr>
            <a:r>
              <a:rPr lang="en-US" sz="2400" i="1" kern="100" dirty="0">
                <a:latin typeface="Calibri" panose="020F0502020204030204" pitchFamily="34" charset="0"/>
                <a:ea typeface="Calibri" panose="020F0502020204030204" pitchFamily="34" charset="0"/>
                <a:cs typeface="Times New Roman" panose="02020603050405020304" pitchFamily="18" charset="0"/>
              </a:rPr>
              <a:t>Condition: x &lt; 10 (Loop runs as long as true).</a:t>
            </a:r>
          </a:p>
          <a:p>
            <a:pPr marL="0" indent="0">
              <a:lnSpc>
                <a:spcPct val="107000"/>
              </a:lnSpc>
              <a:spcAft>
                <a:spcPts val="800"/>
              </a:spcAft>
              <a:buNone/>
            </a:pPr>
            <a:r>
              <a:rPr lang="en-US" sz="2400" i="1" kern="100" dirty="0">
                <a:latin typeface="Calibri" panose="020F0502020204030204" pitchFamily="34" charset="0"/>
                <a:ea typeface="Calibri" panose="020F0502020204030204" pitchFamily="34" charset="0"/>
                <a:cs typeface="Times New Roman" panose="02020603050405020304" pitchFamily="18" charset="0"/>
              </a:rPr>
              <a:t>Increment: x = x + 1</a:t>
            </a:r>
          </a:p>
          <a:p>
            <a:pPr marL="0" indent="0">
              <a:lnSpc>
                <a:spcPct val="107000"/>
              </a:lnSpc>
              <a:spcAft>
                <a:spcPts val="800"/>
              </a:spcAft>
              <a:buNone/>
            </a:pPr>
            <a:endParaRPr lang="en-US" sz="2400" b="1" i="1"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AFF63F0-7985-6391-BA7B-49D68018669B}"/>
              </a:ext>
            </a:extLst>
          </p:cNvPr>
          <p:cNvPicPr>
            <a:picLocks noChangeAspect="1"/>
          </p:cNvPicPr>
          <p:nvPr/>
        </p:nvPicPr>
        <p:blipFill>
          <a:blip r:embed="rId3"/>
          <a:stretch>
            <a:fillRect/>
          </a:stretch>
        </p:blipFill>
        <p:spPr>
          <a:xfrm>
            <a:off x="6991612" y="1690688"/>
            <a:ext cx="4362188" cy="2593736"/>
          </a:xfrm>
          <a:prstGeom prst="rect">
            <a:avLst/>
          </a:prstGeom>
        </p:spPr>
      </p:pic>
    </p:spTree>
    <p:extLst>
      <p:ext uri="{BB962C8B-B14F-4D97-AF65-F5344CB8AC3E}">
        <p14:creationId xmlns:p14="http://schemas.microsoft.com/office/powerpoint/2010/main" val="544405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56DFB-BA9C-6971-51A5-E5822E7B7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5FD7B9-5CA4-F963-BF1B-089BB6F70023}"/>
              </a:ext>
            </a:extLst>
          </p:cNvPr>
          <p:cNvSpPr>
            <a:spLocks noGrp="1"/>
          </p:cNvSpPr>
          <p:nvPr>
            <p:ph type="title"/>
          </p:nvPr>
        </p:nvSpPr>
        <p:spPr/>
        <p:txBody>
          <a:bodyPr>
            <a:normAutofit/>
          </a:bodyPr>
          <a:lstStyle/>
          <a:p>
            <a:r>
              <a:rPr lang="en-US" sz="4000" dirty="0"/>
              <a:t>While Loop</a:t>
            </a:r>
          </a:p>
        </p:txBody>
      </p:sp>
      <p:sp>
        <p:nvSpPr>
          <p:cNvPr id="3" name="Content Placeholder 2">
            <a:extLst>
              <a:ext uri="{FF2B5EF4-FFF2-40B4-BE49-F238E27FC236}">
                <a16:creationId xmlns:a16="http://schemas.microsoft.com/office/drawing/2014/main" id="{9F8606FF-C7C3-DC37-FAA5-435DDCA1366E}"/>
              </a:ext>
            </a:extLst>
          </p:cNvPr>
          <p:cNvSpPr>
            <a:spLocks noGrp="1"/>
          </p:cNvSpPr>
          <p:nvPr>
            <p:ph idx="1"/>
          </p:nvPr>
        </p:nvSpPr>
        <p:spPr>
          <a:xfrm>
            <a:off x="838200" y="1414732"/>
            <a:ext cx="10515600" cy="5078143"/>
          </a:xfrm>
        </p:spPr>
        <p:txBody>
          <a:bodyPr>
            <a:normAutofit/>
          </a:bodyPr>
          <a:lstStyle/>
          <a:p>
            <a:pPr marL="457200" indent="-4572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Evaluate Condition</a:t>
            </a:r>
            <a:r>
              <a:rPr lang="en-US" sz="2400" dirty="0">
                <a:latin typeface="Calibri" panose="020F0502020204030204" pitchFamily="34" charset="0"/>
                <a:ea typeface="Calibri" panose="020F0502020204030204" pitchFamily="34" charset="0"/>
                <a:cs typeface="Calibri" panose="020F0502020204030204" pitchFamily="34" charset="0"/>
              </a:rPr>
              <a:t>: The loop starts by evaluating the condition. If the condition is true , the loop proceeds to execute the code inside its block. If the condition is false, the loop terminates, and control moves to the next statement after the loop.</a:t>
            </a:r>
          </a:p>
          <a:p>
            <a:pPr marL="457200" indent="-4572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Execute the Code Block</a:t>
            </a:r>
            <a:r>
              <a:rPr lang="en-US" sz="2400" dirty="0">
                <a:latin typeface="Calibri" panose="020F0502020204030204" pitchFamily="34" charset="0"/>
                <a:ea typeface="Calibri" panose="020F0502020204030204" pitchFamily="34" charset="0"/>
                <a:cs typeface="Calibri" panose="020F0502020204030204" pitchFamily="34" charset="0"/>
              </a:rPr>
              <a:t>: If the condition is true, the program executes the code within the { } brackets (the body of the loop).</a:t>
            </a:r>
          </a:p>
          <a:p>
            <a:pPr marL="457200" indent="-4572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Re-evaluation of Condition</a:t>
            </a:r>
            <a:r>
              <a:rPr lang="en-US" sz="2400" dirty="0">
                <a:latin typeface="Calibri" panose="020F0502020204030204" pitchFamily="34" charset="0"/>
                <a:ea typeface="Calibri" panose="020F0502020204030204" pitchFamily="34" charset="0"/>
                <a:cs typeface="Calibri" panose="020F0502020204030204" pitchFamily="34" charset="0"/>
              </a:rPr>
              <a:t>: After executing the code block, the program returns to the condition to check if it’s still true.</a:t>
            </a:r>
          </a:p>
          <a:p>
            <a:pPr marL="457200" indent="-4572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Repeat or Exit</a:t>
            </a:r>
            <a:r>
              <a:rPr lang="en-US" sz="2400" dirty="0">
                <a:latin typeface="Calibri" panose="020F0502020204030204" pitchFamily="34" charset="0"/>
                <a:ea typeface="Calibri" panose="020F0502020204030204" pitchFamily="34" charset="0"/>
                <a:cs typeface="Calibri" panose="020F0502020204030204" pitchFamily="34" charset="0"/>
              </a:rPr>
              <a:t>: If the condition is still true, the loop will execute the code block again. This cycle continues until the condition becomes false.</a:t>
            </a:r>
          </a:p>
          <a:p>
            <a:pPr marL="457200" indent="-4572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Exit the Loop</a:t>
            </a:r>
            <a:r>
              <a:rPr lang="en-US" sz="2400" dirty="0">
                <a:latin typeface="Calibri" panose="020F0502020204030204" pitchFamily="34" charset="0"/>
                <a:ea typeface="Calibri" panose="020F0502020204030204" pitchFamily="34" charset="0"/>
                <a:cs typeface="Calibri" panose="020F0502020204030204" pitchFamily="34" charset="0"/>
              </a:rPr>
              <a:t>: When the condition becomes false, the while loop stops executing, and the program continues with the next line of code after the loop.</a:t>
            </a: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01351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D0D26-AA2F-ED64-3162-D3B8DBDB289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B389B37-9993-9D86-C453-47D0F25B9413}"/>
              </a:ext>
            </a:extLst>
          </p:cNvPr>
          <p:cNvPicPr>
            <a:picLocks noChangeAspect="1"/>
          </p:cNvPicPr>
          <p:nvPr/>
        </p:nvPicPr>
        <p:blipFill>
          <a:blip r:embed="rId3"/>
          <a:srcRect t="5086" b="2205"/>
          <a:stretch/>
        </p:blipFill>
        <p:spPr>
          <a:xfrm>
            <a:off x="0" y="0"/>
            <a:ext cx="9403392" cy="6858000"/>
          </a:xfrm>
          <a:prstGeom prst="rect">
            <a:avLst/>
          </a:prstGeom>
        </p:spPr>
      </p:pic>
    </p:spTree>
    <p:extLst>
      <p:ext uri="{BB962C8B-B14F-4D97-AF65-F5344CB8AC3E}">
        <p14:creationId xmlns:p14="http://schemas.microsoft.com/office/powerpoint/2010/main" val="253403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C418C-E531-77CF-D7EF-2025E9973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458D1-A572-B6C2-46D0-C9EF75A977A8}"/>
              </a:ext>
            </a:extLst>
          </p:cNvPr>
          <p:cNvSpPr>
            <a:spLocks noGrp="1"/>
          </p:cNvSpPr>
          <p:nvPr>
            <p:ph type="title"/>
          </p:nvPr>
        </p:nvSpPr>
        <p:spPr/>
        <p:txBody>
          <a:bodyPr>
            <a:normAutofit/>
          </a:bodyPr>
          <a:lstStyle/>
          <a:p>
            <a:r>
              <a:rPr lang="en-US" sz="4000" dirty="0"/>
              <a:t>Do While Loop</a:t>
            </a:r>
          </a:p>
        </p:txBody>
      </p:sp>
      <p:sp>
        <p:nvSpPr>
          <p:cNvPr id="3" name="Content Placeholder 2">
            <a:extLst>
              <a:ext uri="{FF2B5EF4-FFF2-40B4-BE49-F238E27FC236}">
                <a16:creationId xmlns:a16="http://schemas.microsoft.com/office/drawing/2014/main" id="{544A1356-F41F-49CB-AF39-48FBF056C554}"/>
              </a:ext>
            </a:extLst>
          </p:cNvPr>
          <p:cNvSpPr>
            <a:spLocks noGrp="1"/>
          </p:cNvSpPr>
          <p:nvPr>
            <p:ph idx="1"/>
          </p:nvPr>
        </p:nvSpPr>
        <p:spPr>
          <a:xfrm>
            <a:off x="838200" y="1414732"/>
            <a:ext cx="10515600" cy="5078143"/>
          </a:xfrm>
        </p:spPr>
        <p:txBody>
          <a:bodyPr>
            <a:normAutofit/>
          </a:bodyPr>
          <a:lstStyle/>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A do-while loop executes a block of code at least once, and then continues to execute as long as a given condition is true. </a:t>
            </a:r>
          </a:p>
          <a:p>
            <a:r>
              <a:rPr lang="en-US" sz="2400" dirty="0">
                <a:latin typeface="Calibri" panose="020F0502020204030204" pitchFamily="34" charset="0"/>
                <a:ea typeface="Calibri" panose="020F0502020204030204" pitchFamily="34" charset="0"/>
                <a:cs typeface="Calibri" panose="020F0502020204030204" pitchFamily="34" charset="0"/>
              </a:rPr>
              <a:t>Similar to the while loop, but the loop executes at least once because the condition is checked after the loop body.</a:t>
            </a:r>
          </a:p>
          <a:p>
            <a:r>
              <a:rPr lang="en-US" sz="2400" dirty="0">
                <a:latin typeface="Calibri" panose="020F0502020204030204" pitchFamily="34" charset="0"/>
                <a:ea typeface="Calibri" panose="020F0502020204030204" pitchFamily="34" charset="0"/>
                <a:cs typeface="Calibri" panose="020F0502020204030204" pitchFamily="34" charset="0"/>
              </a:rPr>
              <a:t>Condition is evaluated at the end, not at the beginning.</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Syntax</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do {</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    // statements</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 while (condition);</a:t>
            </a: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The while statement must end with a semicolon.</a:t>
            </a: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3367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CDEC7-57DE-A2E4-FB02-6891F97FB1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6537E-92B3-CCF0-B9B7-031506CE9FF7}"/>
              </a:ext>
            </a:extLst>
          </p:cNvPr>
          <p:cNvSpPr>
            <a:spLocks noGrp="1"/>
          </p:cNvSpPr>
          <p:nvPr>
            <p:ph type="title"/>
          </p:nvPr>
        </p:nvSpPr>
        <p:spPr/>
        <p:txBody>
          <a:bodyPr>
            <a:normAutofit/>
          </a:bodyPr>
          <a:lstStyle/>
          <a:p>
            <a:r>
              <a:rPr lang="en-US" sz="4000" dirty="0"/>
              <a:t>Do While Loop</a:t>
            </a:r>
          </a:p>
        </p:txBody>
      </p:sp>
      <p:sp>
        <p:nvSpPr>
          <p:cNvPr id="3" name="Content Placeholder 2">
            <a:extLst>
              <a:ext uri="{FF2B5EF4-FFF2-40B4-BE49-F238E27FC236}">
                <a16:creationId xmlns:a16="http://schemas.microsoft.com/office/drawing/2014/main" id="{C45DFD1D-3FFB-410F-AF01-50178525F0E7}"/>
              </a:ext>
            </a:extLst>
          </p:cNvPr>
          <p:cNvSpPr>
            <a:spLocks noGrp="1"/>
          </p:cNvSpPr>
          <p:nvPr>
            <p:ph idx="1"/>
          </p:nvPr>
        </p:nvSpPr>
        <p:spPr>
          <a:xfrm>
            <a:off x="838200" y="1414732"/>
            <a:ext cx="10515600" cy="5078143"/>
          </a:xfrm>
        </p:spPr>
        <p:txBody>
          <a:bodyPr>
            <a:normAutofit/>
          </a:bodyPr>
          <a:lstStyle/>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int x = 11;</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 do {</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printf</a:t>
            </a:r>
            <a:r>
              <a:rPr lang="en-US" sz="2400" b="1" dirty="0">
                <a:latin typeface="Calibri" panose="020F0502020204030204" pitchFamily="34" charset="0"/>
                <a:ea typeface="Calibri" panose="020F0502020204030204" pitchFamily="34" charset="0"/>
                <a:cs typeface="Calibri" panose="020F0502020204030204" pitchFamily="34" charset="0"/>
              </a:rPr>
              <a:t>("This </a:t>
            </a:r>
            <a:r>
              <a:rPr lang="en-US" sz="2400" b="1" dirty="0" err="1">
                <a:latin typeface="Calibri" panose="020F0502020204030204" pitchFamily="34" charset="0"/>
                <a:ea typeface="Calibri" panose="020F0502020204030204" pitchFamily="34" charset="0"/>
                <a:cs typeface="Calibri" panose="020F0502020204030204" pitchFamily="34" charset="0"/>
              </a:rPr>
              <a:t>printf</a:t>
            </a:r>
            <a:r>
              <a:rPr lang="en-US" sz="2400" b="1" dirty="0">
                <a:latin typeface="Calibri" panose="020F0502020204030204" pitchFamily="34" charset="0"/>
                <a:ea typeface="Calibri" panose="020F0502020204030204" pitchFamily="34" charset="0"/>
                <a:cs typeface="Calibri" panose="020F0502020204030204" pitchFamily="34" charset="0"/>
              </a:rPr>
              <a:t> statement is executed at least once\n");</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    x = x + 1</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 } while ( x &lt; 10 ); </a:t>
            </a: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while ( x &lt; 10 ) {</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printf</a:t>
            </a:r>
            <a:r>
              <a:rPr lang="en-US" sz="2400" b="1" dirty="0">
                <a:latin typeface="Calibri" panose="020F0502020204030204" pitchFamily="34" charset="0"/>
                <a:ea typeface="Calibri" panose="020F0502020204030204" pitchFamily="34" charset="0"/>
                <a:cs typeface="Calibri" panose="020F0502020204030204" pitchFamily="34" charset="0"/>
              </a:rPr>
              <a:t>("This </a:t>
            </a:r>
            <a:r>
              <a:rPr lang="en-US" sz="2400" b="1" dirty="0" err="1">
                <a:latin typeface="Calibri" panose="020F0502020204030204" pitchFamily="34" charset="0"/>
                <a:ea typeface="Calibri" panose="020F0502020204030204" pitchFamily="34" charset="0"/>
                <a:cs typeface="Calibri" panose="020F0502020204030204" pitchFamily="34" charset="0"/>
              </a:rPr>
              <a:t>printf</a:t>
            </a:r>
            <a:r>
              <a:rPr lang="en-US" sz="2400" b="1" dirty="0">
                <a:latin typeface="Calibri" panose="020F0502020204030204" pitchFamily="34" charset="0"/>
                <a:ea typeface="Calibri" panose="020F0502020204030204" pitchFamily="34" charset="0"/>
                <a:cs typeface="Calibri" panose="020F0502020204030204" pitchFamily="34" charset="0"/>
              </a:rPr>
              <a:t> statement is never executed\n");</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      x = x + 1;</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324776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F624A-F7F4-0501-445C-FE358C852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72541-9D8D-354F-8744-936607BB95A7}"/>
              </a:ext>
            </a:extLst>
          </p:cNvPr>
          <p:cNvSpPr>
            <a:spLocks noGrp="1"/>
          </p:cNvSpPr>
          <p:nvPr>
            <p:ph type="title"/>
          </p:nvPr>
        </p:nvSpPr>
        <p:spPr/>
        <p:txBody>
          <a:bodyPr>
            <a:normAutofit/>
          </a:bodyPr>
          <a:lstStyle/>
          <a:p>
            <a:r>
              <a:rPr lang="en-US" sz="4000" dirty="0"/>
              <a:t>Do While Loop</a:t>
            </a:r>
          </a:p>
        </p:txBody>
      </p:sp>
      <p:sp>
        <p:nvSpPr>
          <p:cNvPr id="3" name="Content Placeholder 2">
            <a:extLst>
              <a:ext uri="{FF2B5EF4-FFF2-40B4-BE49-F238E27FC236}">
                <a16:creationId xmlns:a16="http://schemas.microsoft.com/office/drawing/2014/main" id="{C019EB3C-E1B8-9533-ADB8-1AB6C2BB7095}"/>
              </a:ext>
            </a:extLst>
          </p:cNvPr>
          <p:cNvSpPr>
            <a:spLocks noGrp="1"/>
          </p:cNvSpPr>
          <p:nvPr>
            <p:ph idx="1"/>
          </p:nvPr>
        </p:nvSpPr>
        <p:spPr>
          <a:xfrm>
            <a:off x="838200" y="1414732"/>
            <a:ext cx="10515600" cy="5078143"/>
          </a:xfrm>
        </p:spPr>
        <p:txBody>
          <a:bodyPr>
            <a:normAutofit/>
          </a:bodyPr>
          <a:lstStyle/>
          <a:p>
            <a:pPr marL="457200" indent="-4572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Execute the Code Block: </a:t>
            </a:r>
            <a:r>
              <a:rPr lang="en-US" sz="2400" dirty="0">
                <a:latin typeface="Calibri" panose="020F0502020204030204" pitchFamily="34" charset="0"/>
                <a:ea typeface="Calibri" panose="020F0502020204030204" pitchFamily="34" charset="0"/>
                <a:cs typeface="Calibri" panose="020F0502020204030204" pitchFamily="34" charset="0"/>
              </a:rPr>
              <a:t>The loop starts by executing the code inside the { } braces (the body of the loop) without checking the condition initially.</a:t>
            </a:r>
          </a:p>
          <a:p>
            <a:pPr marL="457200" indent="-4572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Evaluate Condition: </a:t>
            </a:r>
            <a:r>
              <a:rPr lang="en-US" sz="2400" dirty="0">
                <a:latin typeface="Calibri" panose="020F0502020204030204" pitchFamily="34" charset="0"/>
                <a:ea typeface="Calibri" panose="020F0502020204030204" pitchFamily="34" charset="0"/>
                <a:cs typeface="Calibri" panose="020F0502020204030204" pitchFamily="34" charset="0"/>
              </a:rPr>
              <a:t>After executing the code block once, the condition is then evaluated.</a:t>
            </a:r>
          </a:p>
          <a:p>
            <a:pPr marL="457200" indent="-457200">
              <a:buFont typeface="+mj-lt"/>
              <a:buAutoNum type="arabicPeriod"/>
            </a:pPr>
            <a:r>
              <a:rPr lang="en-US" sz="2400" dirty="0">
                <a:latin typeface="Calibri" panose="020F0502020204030204" pitchFamily="34" charset="0"/>
                <a:ea typeface="Calibri" panose="020F0502020204030204" pitchFamily="34" charset="0"/>
                <a:cs typeface="Calibri" panose="020F0502020204030204" pitchFamily="34" charset="0"/>
              </a:rPr>
              <a:t>If the condition is true, the loop will repeat, returning to step 1 and executing the code block again.</a:t>
            </a:r>
          </a:p>
          <a:p>
            <a:pPr marL="457200" indent="-457200">
              <a:buFont typeface="+mj-lt"/>
              <a:buAutoNum type="arabicPeriod"/>
            </a:pPr>
            <a:r>
              <a:rPr lang="en-US" sz="2400" dirty="0">
                <a:latin typeface="Calibri" panose="020F0502020204030204" pitchFamily="34" charset="0"/>
                <a:ea typeface="Calibri" panose="020F0502020204030204" pitchFamily="34" charset="0"/>
                <a:cs typeface="Calibri" panose="020F0502020204030204" pitchFamily="34" charset="0"/>
              </a:rPr>
              <a:t>If the condition is false, the loop will stop, and control will move to the next statement after the do-while loop.</a:t>
            </a:r>
          </a:p>
          <a:p>
            <a:pPr marL="457200" indent="-4572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Repeat or Exit: </a:t>
            </a:r>
            <a:r>
              <a:rPr lang="en-US" sz="2400" dirty="0">
                <a:latin typeface="Calibri" panose="020F0502020204030204" pitchFamily="34" charset="0"/>
                <a:ea typeface="Calibri" panose="020F0502020204030204" pitchFamily="34" charset="0"/>
                <a:cs typeface="Calibri" panose="020F0502020204030204" pitchFamily="34" charset="0"/>
              </a:rPr>
              <a:t>This cycle continues until the condition becomes false.</a:t>
            </a:r>
          </a:p>
          <a:p>
            <a:pPr marL="457200" indent="-45720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2460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Lecture Overview</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r>
              <a:rPr lang="en-US" sz="2400" dirty="0"/>
              <a:t>In this first lecture we will cover the fundamental theoretical concepts that form the backbone of programming. </a:t>
            </a:r>
          </a:p>
          <a:p>
            <a:r>
              <a:rPr lang="en-US" sz="2400" dirty="0"/>
              <a:t>This session focuses solely on theory along with practical examples, providing a solid foundation for understanding computers and programming</a:t>
            </a:r>
          </a:p>
          <a:p>
            <a:r>
              <a:rPr lang="en-US" sz="2400" dirty="0"/>
              <a:t>Involving examples and interactive session to develop problem solving </a:t>
            </a:r>
            <a:endParaRPr lang="en-US" sz="1800" dirty="0"/>
          </a:p>
        </p:txBody>
      </p:sp>
    </p:spTree>
    <p:extLst>
      <p:ext uri="{BB962C8B-B14F-4D97-AF65-F5344CB8AC3E}">
        <p14:creationId xmlns:p14="http://schemas.microsoft.com/office/powerpoint/2010/main" val="2166351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E2D9D-F84E-B910-830D-66C481742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9D8764-1BF3-9B40-08C6-A8F0DB9340CD}"/>
              </a:ext>
            </a:extLst>
          </p:cNvPr>
          <p:cNvSpPr>
            <a:spLocks noGrp="1"/>
          </p:cNvSpPr>
          <p:nvPr>
            <p:ph type="title"/>
          </p:nvPr>
        </p:nvSpPr>
        <p:spPr>
          <a:xfrm>
            <a:off x="762000" y="365125"/>
            <a:ext cx="10515600" cy="1325563"/>
          </a:xfrm>
        </p:spPr>
        <p:txBody>
          <a:bodyPr>
            <a:normAutofit/>
          </a:bodyPr>
          <a:lstStyle/>
          <a:p>
            <a:r>
              <a:rPr lang="en-US" sz="4000" dirty="0"/>
              <a:t>Do While Loop</a:t>
            </a:r>
          </a:p>
        </p:txBody>
      </p:sp>
      <p:sp>
        <p:nvSpPr>
          <p:cNvPr id="3" name="Content Placeholder 2">
            <a:extLst>
              <a:ext uri="{FF2B5EF4-FFF2-40B4-BE49-F238E27FC236}">
                <a16:creationId xmlns:a16="http://schemas.microsoft.com/office/drawing/2014/main" id="{93C34ADE-E530-C398-AF7C-CACA7CAAE5B0}"/>
              </a:ext>
            </a:extLst>
          </p:cNvPr>
          <p:cNvSpPr>
            <a:spLocks noGrp="1"/>
          </p:cNvSpPr>
          <p:nvPr>
            <p:ph idx="1"/>
          </p:nvPr>
        </p:nvSpPr>
        <p:spPr>
          <a:xfrm>
            <a:off x="838200" y="1414732"/>
            <a:ext cx="10515600" cy="5078143"/>
          </a:xfrm>
        </p:spPr>
        <p:txBody>
          <a:bodyPr>
            <a:normAutofit fontScale="92500"/>
          </a:bodyPr>
          <a:lstStyle/>
          <a:p>
            <a:pPr marL="0" indent="0">
              <a:buNone/>
            </a:pPr>
            <a:r>
              <a:rPr lang="en-US" sz="2400" b="1" i="1" dirty="0">
                <a:latin typeface="Calibri" panose="020F0502020204030204" pitchFamily="34" charset="0"/>
                <a:ea typeface="Calibri" panose="020F0502020204030204" pitchFamily="34" charset="0"/>
                <a:cs typeface="Calibri" panose="020F0502020204030204" pitchFamily="34" charset="0"/>
              </a:rPr>
              <a:t>do {       </a:t>
            </a:r>
          </a:p>
          <a:p>
            <a:pPr marL="0" indent="0">
              <a:buNone/>
            </a:pP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printf</a:t>
            </a:r>
            <a:r>
              <a:rPr lang="en-US" sz="2400" b="1" i="1" dirty="0">
                <a:latin typeface="Calibri" panose="020F0502020204030204" pitchFamily="34" charset="0"/>
                <a:ea typeface="Calibri" panose="020F0502020204030204" pitchFamily="34" charset="0"/>
                <a:cs typeface="Calibri" panose="020F0502020204030204" pitchFamily="34" charset="0"/>
              </a:rPr>
              <a:t>("Enter the password: "); </a:t>
            </a:r>
          </a:p>
          <a:p>
            <a:pPr marL="0" indent="0">
              <a:buNone/>
            </a:pP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scanf</a:t>
            </a:r>
            <a:r>
              <a:rPr lang="en-US" sz="2400" b="1" i="1" dirty="0">
                <a:latin typeface="Calibri" panose="020F0502020204030204" pitchFamily="34" charset="0"/>
                <a:ea typeface="Calibri" panose="020F0502020204030204" pitchFamily="34" charset="0"/>
                <a:cs typeface="Calibri" panose="020F0502020204030204" pitchFamily="34" charset="0"/>
              </a:rPr>
              <a:t>("%s", password);</a:t>
            </a:r>
          </a:p>
          <a:p>
            <a:pPr marL="0" indent="0">
              <a:buNone/>
            </a:pPr>
            <a:r>
              <a:rPr lang="en-US" sz="2400" b="1" i="1" dirty="0">
                <a:latin typeface="Calibri" panose="020F0502020204030204" pitchFamily="34" charset="0"/>
                <a:ea typeface="Calibri" panose="020F0502020204030204" pitchFamily="34" charset="0"/>
                <a:cs typeface="Calibri" panose="020F0502020204030204" pitchFamily="34" charset="0"/>
              </a:rPr>
              <a:t>   if (password != </a:t>
            </a:r>
            <a:r>
              <a:rPr lang="en-US" sz="2400" b="1" i="1" dirty="0" err="1">
                <a:latin typeface="Calibri" panose="020F0502020204030204" pitchFamily="34" charset="0"/>
                <a:ea typeface="Calibri" panose="020F0502020204030204" pitchFamily="34" charset="0"/>
                <a:cs typeface="Calibri" panose="020F0502020204030204" pitchFamily="34" charset="0"/>
              </a:rPr>
              <a:t>correctPassword</a:t>
            </a:r>
            <a:r>
              <a:rPr lang="en-US" sz="2400" b="1" i="1" dirty="0">
                <a:latin typeface="Calibri" panose="020F0502020204030204" pitchFamily="34" charset="0"/>
                <a:ea typeface="Calibri" panose="020F0502020204030204" pitchFamily="34" charset="0"/>
                <a:cs typeface="Calibri" panose="020F0502020204030204" pitchFamily="34" charset="0"/>
              </a:rPr>
              <a:t> ) </a:t>
            </a:r>
          </a:p>
          <a:p>
            <a:pPr marL="0" indent="0">
              <a:buNone/>
            </a:pPr>
            <a:r>
              <a:rPr lang="en-US" sz="2400" b="1" i="1" dirty="0">
                <a:latin typeface="Calibri" panose="020F0502020204030204" pitchFamily="34" charset="0"/>
                <a:ea typeface="Calibri" panose="020F0502020204030204" pitchFamily="34" charset="0"/>
                <a:cs typeface="Calibri" panose="020F0502020204030204" pitchFamily="34" charset="0"/>
              </a:rPr>
              <a:t>{ </a:t>
            </a:r>
          </a:p>
          <a:p>
            <a:pPr marL="0" indent="0">
              <a:buNone/>
            </a:pP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printf</a:t>
            </a:r>
            <a:r>
              <a:rPr lang="en-US" sz="2400" b="1" i="1" dirty="0">
                <a:latin typeface="Calibri" panose="020F0502020204030204" pitchFamily="34" charset="0"/>
                <a:ea typeface="Calibri" panose="020F0502020204030204" pitchFamily="34" charset="0"/>
                <a:cs typeface="Calibri" panose="020F0502020204030204" pitchFamily="34" charset="0"/>
              </a:rPr>
              <a:t>("Incorrect password. Try again.\n"); </a:t>
            </a:r>
          </a:p>
          <a:p>
            <a:pPr marL="0" indent="0">
              <a:buNone/>
            </a:pPr>
            <a:r>
              <a:rPr lang="en-US" sz="2400" b="1" i="1" dirty="0">
                <a:latin typeface="Calibri" panose="020F0502020204030204" pitchFamily="34" charset="0"/>
                <a:ea typeface="Calibri" panose="020F0502020204030204" pitchFamily="34" charset="0"/>
                <a:cs typeface="Calibri" panose="020F0502020204030204" pitchFamily="34" charset="0"/>
              </a:rPr>
              <a:t>}</a:t>
            </a:r>
          </a:p>
          <a:p>
            <a:pPr marL="0" indent="0">
              <a:buNone/>
            </a:pPr>
            <a:r>
              <a:rPr lang="en-US" sz="2400" b="1" i="1" dirty="0">
                <a:latin typeface="Calibri" panose="020F0502020204030204" pitchFamily="34" charset="0"/>
                <a:ea typeface="Calibri" panose="020F0502020204030204" pitchFamily="34" charset="0"/>
                <a:cs typeface="Calibri" panose="020F0502020204030204" pitchFamily="34" charset="0"/>
              </a:rPr>
              <a:t>    } while (password != </a:t>
            </a:r>
            <a:r>
              <a:rPr lang="en-US" sz="2400" b="1" i="1" dirty="0" err="1">
                <a:latin typeface="Calibri" panose="020F0502020204030204" pitchFamily="34" charset="0"/>
                <a:ea typeface="Calibri" panose="020F0502020204030204" pitchFamily="34" charset="0"/>
                <a:cs typeface="Calibri" panose="020F0502020204030204" pitchFamily="34" charset="0"/>
              </a:rPr>
              <a:t>correctPassword</a:t>
            </a:r>
            <a:r>
              <a:rPr lang="en-US" sz="2400" b="1" i="1" dirty="0">
                <a:latin typeface="Calibri" panose="020F0502020204030204" pitchFamily="34" charset="0"/>
                <a:ea typeface="Calibri" panose="020F0502020204030204" pitchFamily="34" charset="0"/>
                <a:cs typeface="Calibri" panose="020F0502020204030204" pitchFamily="34" charset="0"/>
              </a:rPr>
              <a:t> );</a:t>
            </a:r>
          </a:p>
          <a:p>
            <a:pPr marL="0" indent="0">
              <a:buNone/>
            </a:pPr>
            <a:endParaRPr lang="en-US" sz="2400" b="1" i="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printf</a:t>
            </a:r>
            <a:r>
              <a:rPr lang="en-US" sz="2400" b="1" i="1" dirty="0">
                <a:latin typeface="Calibri" panose="020F0502020204030204" pitchFamily="34" charset="0"/>
                <a:ea typeface="Calibri" panose="020F0502020204030204" pitchFamily="34" charset="0"/>
                <a:cs typeface="Calibri" panose="020F0502020204030204" pitchFamily="34" charset="0"/>
              </a:rPr>
              <a:t>("Access Granted!\n");</a:t>
            </a:r>
            <a:r>
              <a:rPr lang="en-US" sz="1600" dirty="0"/>
              <a:t> </a:t>
            </a:r>
          </a:p>
          <a:p>
            <a:pPr marL="0" indent="0">
              <a:buNone/>
            </a:pPr>
            <a:endParaRPr lang="en-US" sz="1600" dirty="0"/>
          </a:p>
          <a:p>
            <a:pPr marL="0" indent="0">
              <a:buNone/>
            </a:pPr>
            <a:r>
              <a:rPr lang="en-US" sz="2400" b="1" dirty="0"/>
              <a:t>Use case : </a:t>
            </a:r>
            <a:r>
              <a:rPr lang="en-US" sz="2400" dirty="0"/>
              <a:t>Any scenario where a user must retry until the correct input is provided.</a:t>
            </a:r>
            <a:endParaRPr lang="en-US" sz="3600" i="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338AE92-6F7E-B250-7318-9B48612DB376}"/>
              </a:ext>
            </a:extLst>
          </p:cNvPr>
          <p:cNvPicPr>
            <a:picLocks noChangeAspect="1"/>
          </p:cNvPicPr>
          <p:nvPr/>
        </p:nvPicPr>
        <p:blipFill>
          <a:blip r:embed="rId3"/>
          <a:stretch>
            <a:fillRect/>
          </a:stretch>
        </p:blipFill>
        <p:spPr>
          <a:xfrm>
            <a:off x="6096000" y="365125"/>
            <a:ext cx="4815420" cy="3030686"/>
          </a:xfrm>
          <a:prstGeom prst="rect">
            <a:avLst/>
          </a:prstGeom>
        </p:spPr>
      </p:pic>
    </p:spTree>
    <p:extLst>
      <p:ext uri="{BB962C8B-B14F-4D97-AF65-F5344CB8AC3E}">
        <p14:creationId xmlns:p14="http://schemas.microsoft.com/office/powerpoint/2010/main" val="2188711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0ABEC-0454-BB5B-089A-24E6A16096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6FFA9-6B90-F1B1-DEA1-00CBA82AE4DD}"/>
              </a:ext>
            </a:extLst>
          </p:cNvPr>
          <p:cNvSpPr>
            <a:spLocks noGrp="1"/>
          </p:cNvSpPr>
          <p:nvPr>
            <p:ph type="title"/>
          </p:nvPr>
        </p:nvSpPr>
        <p:spPr/>
        <p:txBody>
          <a:bodyPr>
            <a:normAutofit/>
          </a:bodyPr>
          <a:lstStyle/>
          <a:p>
            <a:r>
              <a:rPr lang="en-US" sz="4000" dirty="0"/>
              <a:t>Increment/Decrement Operators</a:t>
            </a:r>
          </a:p>
        </p:txBody>
      </p:sp>
      <p:sp>
        <p:nvSpPr>
          <p:cNvPr id="3" name="Content Placeholder 2">
            <a:extLst>
              <a:ext uri="{FF2B5EF4-FFF2-40B4-BE49-F238E27FC236}">
                <a16:creationId xmlns:a16="http://schemas.microsoft.com/office/drawing/2014/main" id="{174F421F-64E1-1036-50A1-D4011B4D8C98}"/>
              </a:ext>
            </a:extLst>
          </p:cNvPr>
          <p:cNvSpPr>
            <a:spLocks noGrp="1"/>
          </p:cNvSpPr>
          <p:nvPr>
            <p:ph idx="1"/>
          </p:nvPr>
        </p:nvSpPr>
        <p:spPr>
          <a:xfrm>
            <a:off x="838200" y="1414732"/>
            <a:ext cx="10515600" cy="5078143"/>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lang="en-US" sz="2400" dirty="0">
                <a:latin typeface="Calibri" panose="020F0502020204030204" pitchFamily="34" charset="0"/>
                <a:ea typeface="Calibri" panose="020F0502020204030204" pitchFamily="34" charset="0"/>
                <a:cs typeface="Calibri" panose="020F0502020204030204" pitchFamily="34" charset="0"/>
              </a:rPr>
              <a:t>The ++ and - - operator is useful for incrementing number-based variables by 1. To use the ++ operator, simply put it next to a variable, as shown next.</a:t>
            </a:r>
          </a:p>
          <a:p>
            <a:pPr marL="0" marR="0" lvl="0" indent="0" algn="l" defTabSz="914400" rtl="0" eaLnBrk="0" fontAlgn="base" latinLnBrk="0" hangingPunct="0">
              <a:lnSpc>
                <a:spcPct val="100000"/>
              </a:lnSpc>
              <a:spcBef>
                <a:spcPct val="0"/>
              </a:spcBef>
              <a:spcAft>
                <a:spcPct val="0"/>
              </a:spcAft>
              <a:buClrTx/>
              <a:buSzTx/>
              <a:buNone/>
              <a:tabLst/>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sz="2400" b="1" dirty="0">
                <a:latin typeface="Calibri" panose="020F0502020204030204" pitchFamily="34" charset="0"/>
                <a:ea typeface="Calibri" panose="020F0502020204030204" pitchFamily="34" charset="0"/>
                <a:cs typeface="Calibri" panose="020F0502020204030204" pitchFamily="34" charset="0"/>
              </a:rPr>
              <a:t>Following are int or float datatype variables</a:t>
            </a:r>
          </a:p>
          <a:p>
            <a:pPr marL="0" marR="0" lvl="0" indent="0" algn="l" defTabSz="914400" rtl="0" eaLnBrk="0" fontAlgn="base" latinLnBrk="0" hangingPunct="0">
              <a:lnSpc>
                <a:spcPct val="100000"/>
              </a:lnSpc>
              <a:spcBef>
                <a:spcPct val="0"/>
              </a:spcBef>
              <a:spcAft>
                <a:spcPct val="0"/>
              </a:spcAft>
              <a:buClrTx/>
              <a:buSzTx/>
              <a:buNone/>
              <a:tabLst/>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sz="2400" dirty="0" err="1">
                <a:latin typeface="Calibri" panose="020F0502020204030204" pitchFamily="34" charset="0"/>
                <a:ea typeface="Calibri" panose="020F0502020204030204" pitchFamily="34" charset="0"/>
                <a:cs typeface="Calibri" panose="020F0502020204030204" pitchFamily="34" charset="0"/>
              </a:rPr>
              <a:t>NumberOfPlayers</a:t>
            </a:r>
            <a:r>
              <a:rPr lang="en-US" sz="2400" dirty="0">
                <a:latin typeface="Calibri" panose="020F0502020204030204" pitchFamily="34" charset="0"/>
                <a:ea typeface="Calibri" panose="020F0502020204030204" pitchFamily="34" charset="0"/>
                <a:cs typeface="Calibri" panose="020F0502020204030204" pitchFamily="34" charset="0"/>
              </a:rPr>
              <a:t> ++;  </a:t>
            </a:r>
            <a:r>
              <a:rPr lang="en-US" sz="24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en-US" sz="2400" dirty="0" err="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NumberOfPlayers</a:t>
            </a:r>
            <a:r>
              <a:rPr lang="en-US" sz="24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 </a:t>
            </a:r>
            <a:r>
              <a:rPr lang="en-US" sz="2400" dirty="0" err="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NumbersOfPlayers</a:t>
            </a:r>
            <a:r>
              <a:rPr lang="en-US" sz="24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+1;</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sz="2400" dirty="0">
                <a:latin typeface="Calibri" panose="020F0502020204030204" pitchFamily="34" charset="0"/>
                <a:ea typeface="Calibri" panose="020F0502020204030204" pitchFamily="34" charset="0"/>
                <a:cs typeface="Calibri" panose="020F0502020204030204" pitchFamily="34" charset="0"/>
              </a:rPr>
              <a:t>Score ++; </a:t>
            </a:r>
            <a:r>
              <a:rPr lang="en-US" sz="24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Score = Score + 1</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sz="2400" dirty="0">
                <a:latin typeface="Calibri" panose="020F0502020204030204" pitchFamily="34" charset="0"/>
                <a:ea typeface="Calibri" panose="020F0502020204030204" pitchFamily="34" charset="0"/>
                <a:cs typeface="Calibri" panose="020F0502020204030204" pitchFamily="34" charset="0"/>
              </a:rPr>
              <a:t>Health- -; </a:t>
            </a:r>
            <a:r>
              <a:rPr lang="en-US" sz="24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Health = Health -1;</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C7B014A-F357-7AB4-6068-658C97FDBD73}"/>
              </a:ext>
            </a:extLst>
          </p:cNvPr>
          <p:cNvPicPr>
            <a:picLocks noChangeAspect="1"/>
          </p:cNvPicPr>
          <p:nvPr/>
        </p:nvPicPr>
        <p:blipFill>
          <a:blip r:embed="rId3"/>
          <a:stretch>
            <a:fillRect/>
          </a:stretch>
        </p:blipFill>
        <p:spPr>
          <a:xfrm>
            <a:off x="838200" y="3064145"/>
            <a:ext cx="10779516" cy="2702974"/>
          </a:xfrm>
          <a:prstGeom prst="rect">
            <a:avLst/>
          </a:prstGeom>
        </p:spPr>
      </p:pic>
    </p:spTree>
    <p:extLst>
      <p:ext uri="{BB962C8B-B14F-4D97-AF65-F5344CB8AC3E}">
        <p14:creationId xmlns:p14="http://schemas.microsoft.com/office/powerpoint/2010/main" val="475834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C45B7-558E-FAC8-62BC-4B642FC0D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0B2E0-B538-72EA-279F-FE0D97C2977B}"/>
              </a:ext>
            </a:extLst>
          </p:cNvPr>
          <p:cNvSpPr>
            <a:spLocks noGrp="1"/>
          </p:cNvSpPr>
          <p:nvPr>
            <p:ph type="title"/>
          </p:nvPr>
        </p:nvSpPr>
        <p:spPr/>
        <p:txBody>
          <a:bodyPr>
            <a:normAutofit/>
          </a:bodyPr>
          <a:lstStyle/>
          <a:p>
            <a:r>
              <a:rPr lang="en-US" sz="4000" dirty="0"/>
              <a:t>Increment/Decrement Operators</a:t>
            </a:r>
          </a:p>
        </p:txBody>
      </p:sp>
      <p:pic>
        <p:nvPicPr>
          <p:cNvPr id="4" name="Picture 3">
            <a:extLst>
              <a:ext uri="{FF2B5EF4-FFF2-40B4-BE49-F238E27FC236}">
                <a16:creationId xmlns:a16="http://schemas.microsoft.com/office/drawing/2014/main" id="{FDC3A143-3EE4-7D3C-DA0A-73C1513AD6D7}"/>
              </a:ext>
            </a:extLst>
          </p:cNvPr>
          <p:cNvPicPr>
            <a:picLocks noChangeAspect="1"/>
          </p:cNvPicPr>
          <p:nvPr/>
        </p:nvPicPr>
        <p:blipFill>
          <a:blip r:embed="rId3"/>
          <a:stretch>
            <a:fillRect/>
          </a:stretch>
        </p:blipFill>
        <p:spPr>
          <a:xfrm>
            <a:off x="7831182" y="1690688"/>
            <a:ext cx="3699558" cy="4010656"/>
          </a:xfrm>
          <a:prstGeom prst="rect">
            <a:avLst/>
          </a:prstGeom>
        </p:spPr>
      </p:pic>
      <p:sp>
        <p:nvSpPr>
          <p:cNvPr id="6" name="Content Placeholder 2">
            <a:extLst>
              <a:ext uri="{FF2B5EF4-FFF2-40B4-BE49-F238E27FC236}">
                <a16:creationId xmlns:a16="http://schemas.microsoft.com/office/drawing/2014/main" id="{4F0E59BD-676E-1CA4-88FF-4292828F011D}"/>
              </a:ext>
            </a:extLst>
          </p:cNvPr>
          <p:cNvSpPr txBox="1">
            <a:spLocks/>
          </p:cNvSpPr>
          <p:nvPr/>
        </p:nvSpPr>
        <p:spPr>
          <a:xfrm>
            <a:off x="990600" y="1567132"/>
            <a:ext cx="6433457" cy="28265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E38AD4E0-7EE0-07D3-3C77-CC415C71075F}"/>
              </a:ext>
            </a:extLst>
          </p:cNvPr>
          <p:cNvSpPr txBox="1">
            <a:spLocks/>
          </p:cNvSpPr>
          <p:nvPr/>
        </p:nvSpPr>
        <p:spPr>
          <a:xfrm>
            <a:off x="990600" y="1567133"/>
            <a:ext cx="6527800" cy="297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2400" dirty="0">
                <a:latin typeface="Calibri" panose="020F0502020204030204" pitchFamily="34" charset="0"/>
                <a:ea typeface="Calibri" panose="020F0502020204030204" pitchFamily="34" charset="0"/>
                <a:cs typeface="Calibri" panose="020F0502020204030204" pitchFamily="34" charset="0"/>
              </a:rPr>
              <a:t>Int </a:t>
            </a:r>
            <a:r>
              <a:rPr lang="en-US" sz="2400" dirty="0" err="1">
                <a:latin typeface="Calibri" panose="020F0502020204030204" pitchFamily="34" charset="0"/>
                <a:ea typeface="Calibri" panose="020F0502020204030204" pitchFamily="34" charset="0"/>
                <a:cs typeface="Calibri" panose="020F0502020204030204" pitchFamily="34" charset="0"/>
              </a:rPr>
              <a:t>NumberOfPlayers</a:t>
            </a:r>
            <a:r>
              <a:rPr lang="en-US" sz="2400" dirty="0">
                <a:latin typeface="Calibri" panose="020F0502020204030204" pitchFamily="34" charset="0"/>
                <a:ea typeface="Calibri" panose="020F0502020204030204" pitchFamily="34" charset="0"/>
                <a:cs typeface="Calibri" panose="020F0502020204030204" pitchFamily="34" charset="0"/>
              </a:rPr>
              <a:t> = 2;</a:t>
            </a:r>
          </a:p>
          <a:p>
            <a:pPr marL="0" indent="0" eaLnBrk="0" fontAlgn="base" hangingPunct="0">
              <a:lnSpc>
                <a:spcPct val="100000"/>
              </a:lnSpc>
              <a:spcBef>
                <a:spcPct val="0"/>
              </a:spcBef>
              <a:spcAft>
                <a:spcPct val="0"/>
              </a:spcAft>
              <a:buFont typeface="Arial" panose="020B0604020202020204" pitchFamily="34" charse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23" name="Group 22">
            <a:extLst>
              <a:ext uri="{FF2B5EF4-FFF2-40B4-BE49-F238E27FC236}">
                <a16:creationId xmlns:a16="http://schemas.microsoft.com/office/drawing/2014/main" id="{820E6368-F945-41F6-EA9E-667822F2E43D}"/>
              </a:ext>
            </a:extLst>
          </p:cNvPr>
          <p:cNvGrpSpPr/>
          <p:nvPr/>
        </p:nvGrpSpPr>
        <p:grpSpPr>
          <a:xfrm>
            <a:off x="5282880" y="1876840"/>
            <a:ext cx="5463720" cy="867960"/>
            <a:chOff x="5282880" y="1876840"/>
            <a:chExt cx="5463720" cy="867960"/>
          </a:xfrm>
        </p:grpSpPr>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F121F704-7269-E748-8CD7-45F6C208AB7C}"/>
                    </a:ext>
                  </a:extLst>
                </p14:cNvPr>
                <p14:cNvContentPartPr/>
                <p14:nvPr/>
              </p14:nvContentPartPr>
              <p14:xfrm>
                <a:off x="5282880" y="1892320"/>
                <a:ext cx="8280" cy="370440"/>
              </p14:xfrm>
            </p:contentPart>
          </mc:Choice>
          <mc:Fallback>
            <p:pic>
              <p:nvPicPr>
                <p:cNvPr id="10" name="Ink 9">
                  <a:extLst>
                    <a:ext uri="{FF2B5EF4-FFF2-40B4-BE49-F238E27FC236}">
                      <a16:creationId xmlns:a16="http://schemas.microsoft.com/office/drawing/2014/main" id="{F121F704-7269-E748-8CD7-45F6C208AB7C}"/>
                    </a:ext>
                  </a:extLst>
                </p:cNvPr>
                <p:cNvPicPr/>
                <p:nvPr/>
              </p:nvPicPr>
              <p:blipFill>
                <a:blip r:embed="rId5"/>
                <a:stretch>
                  <a:fillRect/>
                </a:stretch>
              </p:blipFill>
              <p:spPr>
                <a:xfrm>
                  <a:off x="5264880" y="1874320"/>
                  <a:ext cx="4392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C2D44FC3-1F5F-9A85-4962-5EA2D822B65E}"/>
                    </a:ext>
                  </a:extLst>
                </p14:cNvPr>
                <p14:cNvContentPartPr/>
                <p14:nvPr/>
              </p14:nvContentPartPr>
              <p14:xfrm>
                <a:off x="5295480" y="1955680"/>
                <a:ext cx="243720" cy="370800"/>
              </p14:xfrm>
            </p:contentPart>
          </mc:Choice>
          <mc:Fallback>
            <p:pic>
              <p:nvPicPr>
                <p:cNvPr id="11" name="Ink 10">
                  <a:extLst>
                    <a:ext uri="{FF2B5EF4-FFF2-40B4-BE49-F238E27FC236}">
                      <a16:creationId xmlns:a16="http://schemas.microsoft.com/office/drawing/2014/main" id="{C2D44FC3-1F5F-9A85-4962-5EA2D822B65E}"/>
                    </a:ext>
                  </a:extLst>
                </p:cNvPr>
                <p:cNvPicPr/>
                <p:nvPr/>
              </p:nvPicPr>
              <p:blipFill>
                <a:blip r:embed="rId7"/>
                <a:stretch>
                  <a:fillRect/>
                </a:stretch>
              </p:blipFill>
              <p:spPr>
                <a:xfrm>
                  <a:off x="5277840" y="1937680"/>
                  <a:ext cx="27936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CF164FC1-2A10-8134-AB20-F8B6E73733E3}"/>
                    </a:ext>
                  </a:extLst>
                </p14:cNvPr>
                <p14:cNvContentPartPr/>
                <p14:nvPr/>
              </p14:nvContentPartPr>
              <p14:xfrm>
                <a:off x="5549280" y="1892320"/>
                <a:ext cx="32040" cy="374760"/>
              </p14:xfrm>
            </p:contentPart>
          </mc:Choice>
          <mc:Fallback>
            <p:pic>
              <p:nvPicPr>
                <p:cNvPr id="12" name="Ink 11">
                  <a:extLst>
                    <a:ext uri="{FF2B5EF4-FFF2-40B4-BE49-F238E27FC236}">
                      <a16:creationId xmlns:a16="http://schemas.microsoft.com/office/drawing/2014/main" id="{CF164FC1-2A10-8134-AB20-F8B6E73733E3}"/>
                    </a:ext>
                  </a:extLst>
                </p:cNvPr>
                <p:cNvPicPr/>
                <p:nvPr/>
              </p:nvPicPr>
              <p:blipFill>
                <a:blip r:embed="rId9"/>
                <a:stretch>
                  <a:fillRect/>
                </a:stretch>
              </p:blipFill>
              <p:spPr>
                <a:xfrm>
                  <a:off x="5531280" y="1874320"/>
                  <a:ext cx="6768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42013618-3F8B-8E71-C174-4CCE6675887F}"/>
                    </a:ext>
                  </a:extLst>
                </p14:cNvPr>
                <p14:cNvContentPartPr/>
                <p14:nvPr/>
              </p14:nvContentPartPr>
              <p14:xfrm>
                <a:off x="5726040" y="1904920"/>
                <a:ext cx="270000" cy="428400"/>
              </p14:xfrm>
            </p:contentPart>
          </mc:Choice>
          <mc:Fallback>
            <p:pic>
              <p:nvPicPr>
                <p:cNvPr id="13" name="Ink 12">
                  <a:extLst>
                    <a:ext uri="{FF2B5EF4-FFF2-40B4-BE49-F238E27FC236}">
                      <a16:creationId xmlns:a16="http://schemas.microsoft.com/office/drawing/2014/main" id="{42013618-3F8B-8E71-C174-4CCE6675887F}"/>
                    </a:ext>
                  </a:extLst>
                </p:cNvPr>
                <p:cNvPicPr/>
                <p:nvPr/>
              </p:nvPicPr>
              <p:blipFill>
                <a:blip r:embed="rId11"/>
                <a:stretch>
                  <a:fillRect/>
                </a:stretch>
              </p:blipFill>
              <p:spPr>
                <a:xfrm>
                  <a:off x="5708400" y="1886920"/>
                  <a:ext cx="30564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36F3325B-1D8A-DFA3-6747-BDD3F890932C}"/>
                    </a:ext>
                  </a:extLst>
                </p14:cNvPr>
                <p14:cNvContentPartPr/>
                <p14:nvPr/>
              </p14:nvContentPartPr>
              <p14:xfrm>
                <a:off x="6184320" y="1904920"/>
                <a:ext cx="115560" cy="497160"/>
              </p14:xfrm>
            </p:contentPart>
          </mc:Choice>
          <mc:Fallback>
            <p:pic>
              <p:nvPicPr>
                <p:cNvPr id="14" name="Ink 13">
                  <a:extLst>
                    <a:ext uri="{FF2B5EF4-FFF2-40B4-BE49-F238E27FC236}">
                      <a16:creationId xmlns:a16="http://schemas.microsoft.com/office/drawing/2014/main" id="{36F3325B-1D8A-DFA3-6747-BDD3F890932C}"/>
                    </a:ext>
                  </a:extLst>
                </p:cNvPr>
                <p:cNvPicPr/>
                <p:nvPr/>
              </p:nvPicPr>
              <p:blipFill>
                <a:blip r:embed="rId13"/>
                <a:stretch>
                  <a:fillRect/>
                </a:stretch>
              </p:blipFill>
              <p:spPr>
                <a:xfrm>
                  <a:off x="6166320" y="1886920"/>
                  <a:ext cx="15120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603F0879-5E46-CF9B-5EF4-95E95CA9E262}"/>
                    </a:ext>
                  </a:extLst>
                </p14:cNvPr>
                <p14:cNvContentPartPr/>
                <p14:nvPr/>
              </p14:nvContentPartPr>
              <p14:xfrm>
                <a:off x="6185040" y="1876840"/>
                <a:ext cx="293760" cy="272160"/>
              </p14:xfrm>
            </p:contentPart>
          </mc:Choice>
          <mc:Fallback>
            <p:pic>
              <p:nvPicPr>
                <p:cNvPr id="15" name="Ink 14">
                  <a:extLst>
                    <a:ext uri="{FF2B5EF4-FFF2-40B4-BE49-F238E27FC236}">
                      <a16:creationId xmlns:a16="http://schemas.microsoft.com/office/drawing/2014/main" id="{603F0879-5E46-CF9B-5EF4-95E95CA9E262}"/>
                    </a:ext>
                  </a:extLst>
                </p:cNvPr>
                <p:cNvPicPr/>
                <p:nvPr/>
              </p:nvPicPr>
              <p:blipFill>
                <a:blip r:embed="rId15"/>
                <a:stretch>
                  <a:fillRect/>
                </a:stretch>
              </p:blipFill>
              <p:spPr>
                <a:xfrm>
                  <a:off x="6167040" y="1859200"/>
                  <a:ext cx="3294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9C84C913-B131-3663-2FF6-14E4C5E1BBEE}"/>
                    </a:ext>
                  </a:extLst>
                </p14:cNvPr>
                <p14:cNvContentPartPr/>
                <p14:nvPr/>
              </p14:nvContentPartPr>
              <p14:xfrm>
                <a:off x="5441280" y="2164120"/>
                <a:ext cx="162720" cy="203400"/>
              </p14:xfrm>
            </p:contentPart>
          </mc:Choice>
          <mc:Fallback>
            <p:pic>
              <p:nvPicPr>
                <p:cNvPr id="16" name="Ink 15">
                  <a:extLst>
                    <a:ext uri="{FF2B5EF4-FFF2-40B4-BE49-F238E27FC236}">
                      <a16:creationId xmlns:a16="http://schemas.microsoft.com/office/drawing/2014/main" id="{9C84C913-B131-3663-2FF6-14E4C5E1BBEE}"/>
                    </a:ext>
                  </a:extLst>
                </p:cNvPr>
                <p:cNvPicPr/>
                <p:nvPr/>
              </p:nvPicPr>
              <p:blipFill>
                <a:blip r:embed="rId17"/>
                <a:stretch>
                  <a:fillRect/>
                </a:stretch>
              </p:blipFill>
              <p:spPr>
                <a:xfrm>
                  <a:off x="5423640" y="2146120"/>
                  <a:ext cx="1983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AB2EBF0D-8887-D8E4-B590-52573FC78F27}"/>
                    </a:ext>
                  </a:extLst>
                </p14:cNvPr>
                <p14:cNvContentPartPr/>
                <p14:nvPr/>
              </p14:nvContentPartPr>
              <p14:xfrm>
                <a:off x="10312080" y="2465080"/>
                <a:ext cx="434520" cy="279720"/>
              </p14:xfrm>
            </p:contentPart>
          </mc:Choice>
          <mc:Fallback>
            <p:pic>
              <p:nvPicPr>
                <p:cNvPr id="18" name="Ink 17">
                  <a:extLst>
                    <a:ext uri="{FF2B5EF4-FFF2-40B4-BE49-F238E27FC236}">
                      <a16:creationId xmlns:a16="http://schemas.microsoft.com/office/drawing/2014/main" id="{AB2EBF0D-8887-D8E4-B590-52573FC78F27}"/>
                    </a:ext>
                  </a:extLst>
                </p:cNvPr>
                <p:cNvPicPr/>
                <p:nvPr/>
              </p:nvPicPr>
              <p:blipFill>
                <a:blip r:embed="rId19"/>
                <a:stretch>
                  <a:fillRect/>
                </a:stretch>
              </p:blipFill>
              <p:spPr>
                <a:xfrm>
                  <a:off x="10294080" y="2447440"/>
                  <a:ext cx="4701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2EB364B0-2D12-F609-6BCF-D045CB5B8517}"/>
                    </a:ext>
                  </a:extLst>
                </p14:cNvPr>
                <p14:cNvContentPartPr/>
                <p14:nvPr/>
              </p14:nvContentPartPr>
              <p14:xfrm>
                <a:off x="6604080" y="1878280"/>
                <a:ext cx="3374280" cy="476640"/>
              </p14:xfrm>
            </p:contentPart>
          </mc:Choice>
          <mc:Fallback>
            <p:pic>
              <p:nvPicPr>
                <p:cNvPr id="20" name="Ink 19">
                  <a:extLst>
                    <a:ext uri="{FF2B5EF4-FFF2-40B4-BE49-F238E27FC236}">
                      <a16:creationId xmlns:a16="http://schemas.microsoft.com/office/drawing/2014/main" id="{2EB364B0-2D12-F609-6BCF-D045CB5B8517}"/>
                    </a:ext>
                  </a:extLst>
                </p:cNvPr>
                <p:cNvPicPr/>
                <p:nvPr/>
              </p:nvPicPr>
              <p:blipFill>
                <a:blip r:embed="rId21"/>
                <a:stretch>
                  <a:fillRect/>
                </a:stretch>
              </p:blipFill>
              <p:spPr>
                <a:xfrm>
                  <a:off x="6586080" y="1860280"/>
                  <a:ext cx="3409920" cy="512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Ink 21">
                  <a:extLst>
                    <a:ext uri="{FF2B5EF4-FFF2-40B4-BE49-F238E27FC236}">
                      <a16:creationId xmlns:a16="http://schemas.microsoft.com/office/drawing/2014/main" id="{24A750D9-6910-EB26-FA73-CB4873758463}"/>
                    </a:ext>
                  </a:extLst>
                </p14:cNvPr>
                <p14:cNvContentPartPr/>
                <p14:nvPr/>
              </p14:nvContentPartPr>
              <p14:xfrm>
                <a:off x="9778920" y="2120920"/>
                <a:ext cx="428760" cy="430560"/>
              </p14:xfrm>
            </p:contentPart>
          </mc:Choice>
          <mc:Fallback>
            <p:pic>
              <p:nvPicPr>
                <p:cNvPr id="22" name="Ink 21">
                  <a:extLst>
                    <a:ext uri="{FF2B5EF4-FFF2-40B4-BE49-F238E27FC236}">
                      <a16:creationId xmlns:a16="http://schemas.microsoft.com/office/drawing/2014/main" id="{24A750D9-6910-EB26-FA73-CB4873758463}"/>
                    </a:ext>
                  </a:extLst>
                </p:cNvPr>
                <p:cNvPicPr/>
                <p:nvPr/>
              </p:nvPicPr>
              <p:blipFill>
                <a:blip r:embed="rId23"/>
                <a:stretch>
                  <a:fillRect/>
                </a:stretch>
              </p:blipFill>
              <p:spPr>
                <a:xfrm>
                  <a:off x="9760920" y="2102920"/>
                  <a:ext cx="464400" cy="466200"/>
                </a:xfrm>
                <a:prstGeom prst="rect">
                  <a:avLst/>
                </a:prstGeom>
              </p:spPr>
            </p:pic>
          </mc:Fallback>
        </mc:AlternateContent>
      </p:grpSp>
    </p:spTree>
    <p:extLst>
      <p:ext uri="{BB962C8B-B14F-4D97-AF65-F5344CB8AC3E}">
        <p14:creationId xmlns:p14="http://schemas.microsoft.com/office/powerpoint/2010/main" val="3533754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4EA01-845F-2302-94BB-624225CEC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78760-B976-8EC1-F20D-960465A030F3}"/>
              </a:ext>
            </a:extLst>
          </p:cNvPr>
          <p:cNvSpPr>
            <a:spLocks noGrp="1"/>
          </p:cNvSpPr>
          <p:nvPr>
            <p:ph type="title"/>
          </p:nvPr>
        </p:nvSpPr>
        <p:spPr/>
        <p:txBody>
          <a:bodyPr>
            <a:normAutofit/>
          </a:bodyPr>
          <a:lstStyle/>
          <a:p>
            <a:r>
              <a:rPr lang="en-US" sz="4000" dirty="0"/>
              <a:t>Increment/Decrement Operators</a:t>
            </a:r>
          </a:p>
        </p:txBody>
      </p:sp>
      <p:pic>
        <p:nvPicPr>
          <p:cNvPr id="4" name="Picture 3">
            <a:extLst>
              <a:ext uri="{FF2B5EF4-FFF2-40B4-BE49-F238E27FC236}">
                <a16:creationId xmlns:a16="http://schemas.microsoft.com/office/drawing/2014/main" id="{C4276904-7321-ACC9-AB29-1C95B14D6AC8}"/>
              </a:ext>
            </a:extLst>
          </p:cNvPr>
          <p:cNvPicPr>
            <a:picLocks noChangeAspect="1"/>
          </p:cNvPicPr>
          <p:nvPr/>
        </p:nvPicPr>
        <p:blipFill>
          <a:blip r:embed="rId3"/>
          <a:stretch>
            <a:fillRect/>
          </a:stretch>
        </p:blipFill>
        <p:spPr>
          <a:xfrm>
            <a:off x="7831182" y="1690688"/>
            <a:ext cx="3699558" cy="4010656"/>
          </a:xfrm>
          <a:prstGeom prst="rect">
            <a:avLst/>
          </a:prstGeom>
        </p:spPr>
      </p:pic>
      <p:sp>
        <p:nvSpPr>
          <p:cNvPr id="6" name="Content Placeholder 2">
            <a:extLst>
              <a:ext uri="{FF2B5EF4-FFF2-40B4-BE49-F238E27FC236}">
                <a16:creationId xmlns:a16="http://schemas.microsoft.com/office/drawing/2014/main" id="{E4D18528-71DC-DF10-54C7-36517F8D7DAD}"/>
              </a:ext>
            </a:extLst>
          </p:cNvPr>
          <p:cNvSpPr txBox="1">
            <a:spLocks/>
          </p:cNvSpPr>
          <p:nvPr/>
        </p:nvSpPr>
        <p:spPr>
          <a:xfrm>
            <a:off x="990600" y="1567132"/>
            <a:ext cx="6433457" cy="28265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26A3CD6C-692E-7CAF-C994-A66F1EEE5A31}"/>
              </a:ext>
            </a:extLst>
          </p:cNvPr>
          <p:cNvSpPr txBox="1">
            <a:spLocks/>
          </p:cNvSpPr>
          <p:nvPr/>
        </p:nvSpPr>
        <p:spPr>
          <a:xfrm>
            <a:off x="990600" y="1567133"/>
            <a:ext cx="6527800" cy="297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2400" dirty="0">
                <a:latin typeface="Calibri" panose="020F0502020204030204" pitchFamily="34" charset="0"/>
                <a:ea typeface="Calibri" panose="020F0502020204030204" pitchFamily="34" charset="0"/>
                <a:cs typeface="Calibri" panose="020F0502020204030204" pitchFamily="34" charset="0"/>
              </a:rPr>
              <a:t>Int </a:t>
            </a:r>
            <a:r>
              <a:rPr lang="en-US" sz="2400" dirty="0" err="1">
                <a:latin typeface="Calibri" panose="020F0502020204030204" pitchFamily="34" charset="0"/>
                <a:ea typeface="Calibri" panose="020F0502020204030204" pitchFamily="34" charset="0"/>
                <a:cs typeface="Calibri" panose="020F0502020204030204" pitchFamily="34" charset="0"/>
              </a:rPr>
              <a:t>NumberOfPlayers</a:t>
            </a:r>
            <a:r>
              <a:rPr lang="en-US" sz="2400" dirty="0">
                <a:latin typeface="Calibri" panose="020F0502020204030204" pitchFamily="34" charset="0"/>
                <a:ea typeface="Calibri" panose="020F0502020204030204" pitchFamily="34" charset="0"/>
                <a:cs typeface="Calibri" panose="020F0502020204030204" pitchFamily="34" charset="0"/>
              </a:rPr>
              <a:t> = 2;</a:t>
            </a:r>
          </a:p>
          <a:p>
            <a:pPr marL="0" indent="0" eaLnBrk="0" fontAlgn="base" hangingPunct="0">
              <a:lnSpc>
                <a:spcPct val="100000"/>
              </a:lnSpc>
              <a:spcBef>
                <a:spcPct val="0"/>
              </a:spcBef>
              <a:spcAft>
                <a:spcPct val="0"/>
              </a:spcAft>
              <a:buFont typeface="Arial" panose="020B0604020202020204" pitchFamily="34" charse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eaLnBrk="0" fontAlgn="base" hangingPunct="0">
              <a:lnSpc>
                <a:spcPct val="100000"/>
              </a:lnSpc>
              <a:spcBef>
                <a:spcPct val="0"/>
              </a:spcBef>
              <a:spcAft>
                <a:spcPct val="0"/>
              </a:spcAft>
              <a:buFont typeface="Arial" panose="020B0604020202020204" pitchFamily="34" charset="0"/>
              <a:buNone/>
            </a:pPr>
            <a:r>
              <a:rPr lang="en-US" sz="2400" dirty="0" err="1">
                <a:latin typeface="Calibri" panose="020F0502020204030204" pitchFamily="34" charset="0"/>
                <a:ea typeface="Calibri" panose="020F0502020204030204" pitchFamily="34" charset="0"/>
                <a:cs typeface="Calibri" panose="020F0502020204030204" pitchFamily="34" charset="0"/>
              </a:rPr>
              <a:t>NumberOfPlayers</a:t>
            </a:r>
            <a:r>
              <a:rPr lang="en-US" sz="2400" dirty="0">
                <a:latin typeface="Calibri" panose="020F0502020204030204" pitchFamily="34" charset="0"/>
                <a:ea typeface="Calibri" panose="020F0502020204030204" pitchFamily="34" charset="0"/>
                <a:cs typeface="Calibri" panose="020F0502020204030204" pitchFamily="34" charset="0"/>
              </a:rPr>
              <a:t> = </a:t>
            </a:r>
            <a:r>
              <a:rPr lang="en-US" sz="2400" dirty="0" err="1">
                <a:latin typeface="Calibri" panose="020F0502020204030204" pitchFamily="34" charset="0"/>
                <a:ea typeface="Calibri" panose="020F0502020204030204" pitchFamily="34" charset="0"/>
                <a:cs typeface="Calibri" panose="020F0502020204030204" pitchFamily="34" charset="0"/>
              </a:rPr>
              <a:t>NumbersOfPlayers</a:t>
            </a:r>
            <a:r>
              <a:rPr lang="en-US" sz="2400" dirty="0">
                <a:latin typeface="Calibri" panose="020F0502020204030204" pitchFamily="34" charset="0"/>
                <a:ea typeface="Calibri" panose="020F0502020204030204" pitchFamily="34" charset="0"/>
                <a:cs typeface="Calibri" panose="020F0502020204030204" pitchFamily="34" charset="0"/>
              </a:rPr>
              <a:t> + 1;</a:t>
            </a:r>
          </a:p>
          <a:p>
            <a:pPr marL="0" indent="0" eaLnBrk="0" fontAlgn="base" hangingPunct="0">
              <a:lnSpc>
                <a:spcPct val="100000"/>
              </a:lnSpc>
              <a:spcBef>
                <a:spcPct val="0"/>
              </a:spcBef>
              <a:spcAft>
                <a:spcPct val="0"/>
              </a:spcAft>
              <a:buFont typeface="Arial" panose="020B0604020202020204" pitchFamily="34" charse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8CE54130-E4F2-5713-16FF-846F726912C8}"/>
                  </a:ext>
                </a:extLst>
              </p14:cNvPr>
              <p14:cNvContentPartPr/>
              <p14:nvPr/>
            </p14:nvContentPartPr>
            <p14:xfrm>
              <a:off x="10248720" y="2488840"/>
              <a:ext cx="585720" cy="318600"/>
            </p14:xfrm>
          </p:contentPart>
        </mc:Choice>
        <mc:Fallback>
          <p:pic>
            <p:nvPicPr>
              <p:cNvPr id="8" name="Ink 7">
                <a:extLst>
                  <a:ext uri="{FF2B5EF4-FFF2-40B4-BE49-F238E27FC236}">
                    <a16:creationId xmlns:a16="http://schemas.microsoft.com/office/drawing/2014/main" id="{8CE54130-E4F2-5713-16FF-846F726912C8}"/>
                  </a:ext>
                </a:extLst>
              </p:cNvPr>
              <p:cNvPicPr/>
              <p:nvPr/>
            </p:nvPicPr>
            <p:blipFill>
              <a:blip r:embed="rId5"/>
              <a:stretch>
                <a:fillRect/>
              </a:stretch>
            </p:blipFill>
            <p:spPr>
              <a:xfrm>
                <a:off x="10230720" y="2471200"/>
                <a:ext cx="621360" cy="354240"/>
              </a:xfrm>
              <a:prstGeom prst="rect">
                <a:avLst/>
              </a:prstGeom>
            </p:spPr>
          </p:pic>
        </mc:Fallback>
      </mc:AlternateContent>
      <p:grpSp>
        <p:nvGrpSpPr>
          <p:cNvPr id="37" name="Group 36">
            <a:extLst>
              <a:ext uri="{FF2B5EF4-FFF2-40B4-BE49-F238E27FC236}">
                <a16:creationId xmlns:a16="http://schemas.microsoft.com/office/drawing/2014/main" id="{C0319A80-B9BD-B6DC-64CC-236837FD9FDF}"/>
              </a:ext>
            </a:extLst>
          </p:cNvPr>
          <p:cNvGrpSpPr/>
          <p:nvPr/>
        </p:nvGrpSpPr>
        <p:grpSpPr>
          <a:xfrm>
            <a:off x="2654160" y="1116520"/>
            <a:ext cx="7337520" cy="1338480"/>
            <a:chOff x="2654160" y="1116520"/>
            <a:chExt cx="7337520" cy="1338480"/>
          </a:xfrm>
        </p:grpSpPr>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F192E1EE-09A8-7CCA-4E86-4165A9492B4A}"/>
                    </a:ext>
                  </a:extLst>
                </p14:cNvPr>
                <p14:cNvContentPartPr/>
                <p14:nvPr/>
              </p14:nvContentPartPr>
              <p14:xfrm>
                <a:off x="2654160" y="1854160"/>
                <a:ext cx="7258320" cy="557640"/>
              </p14:xfrm>
            </p:contentPart>
          </mc:Choice>
          <mc:Fallback>
            <p:pic>
              <p:nvPicPr>
                <p:cNvPr id="21" name="Ink 20">
                  <a:extLst>
                    <a:ext uri="{FF2B5EF4-FFF2-40B4-BE49-F238E27FC236}">
                      <a16:creationId xmlns:a16="http://schemas.microsoft.com/office/drawing/2014/main" id="{F192E1EE-09A8-7CCA-4E86-4165A9492B4A}"/>
                    </a:ext>
                  </a:extLst>
                </p:cNvPr>
                <p:cNvPicPr/>
                <p:nvPr/>
              </p:nvPicPr>
              <p:blipFill>
                <a:blip r:embed="rId7"/>
                <a:stretch>
                  <a:fillRect/>
                </a:stretch>
              </p:blipFill>
              <p:spPr>
                <a:xfrm>
                  <a:off x="2636160" y="1836160"/>
                  <a:ext cx="7293960" cy="593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4" name="Ink 23">
                  <a:extLst>
                    <a:ext uri="{FF2B5EF4-FFF2-40B4-BE49-F238E27FC236}">
                      <a16:creationId xmlns:a16="http://schemas.microsoft.com/office/drawing/2014/main" id="{2CE4D835-5C95-2FA4-0CC4-D76F5E117F78}"/>
                    </a:ext>
                  </a:extLst>
                </p14:cNvPr>
                <p14:cNvContentPartPr/>
                <p14:nvPr/>
              </p14:nvContentPartPr>
              <p14:xfrm>
                <a:off x="9470400" y="2197240"/>
                <a:ext cx="521280" cy="257760"/>
              </p14:xfrm>
            </p:contentPart>
          </mc:Choice>
          <mc:Fallback>
            <p:pic>
              <p:nvPicPr>
                <p:cNvPr id="24" name="Ink 23">
                  <a:extLst>
                    <a:ext uri="{FF2B5EF4-FFF2-40B4-BE49-F238E27FC236}">
                      <a16:creationId xmlns:a16="http://schemas.microsoft.com/office/drawing/2014/main" id="{2CE4D835-5C95-2FA4-0CC4-D76F5E117F78}"/>
                    </a:ext>
                  </a:extLst>
                </p:cNvPr>
                <p:cNvPicPr/>
                <p:nvPr/>
              </p:nvPicPr>
              <p:blipFill>
                <a:blip r:embed="rId9"/>
                <a:stretch>
                  <a:fillRect/>
                </a:stretch>
              </p:blipFill>
              <p:spPr>
                <a:xfrm>
                  <a:off x="9452760" y="2179240"/>
                  <a:ext cx="5569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 name="Ink 24">
                  <a:extLst>
                    <a:ext uri="{FF2B5EF4-FFF2-40B4-BE49-F238E27FC236}">
                      <a16:creationId xmlns:a16="http://schemas.microsoft.com/office/drawing/2014/main" id="{769CED1E-24AB-7A19-3E20-4F3F739188C1}"/>
                    </a:ext>
                  </a:extLst>
                </p14:cNvPr>
                <p14:cNvContentPartPr/>
                <p14:nvPr/>
              </p14:nvContentPartPr>
              <p14:xfrm>
                <a:off x="7353240" y="1358440"/>
                <a:ext cx="101520" cy="306360"/>
              </p14:xfrm>
            </p:contentPart>
          </mc:Choice>
          <mc:Fallback>
            <p:pic>
              <p:nvPicPr>
                <p:cNvPr id="25" name="Ink 24">
                  <a:extLst>
                    <a:ext uri="{FF2B5EF4-FFF2-40B4-BE49-F238E27FC236}">
                      <a16:creationId xmlns:a16="http://schemas.microsoft.com/office/drawing/2014/main" id="{769CED1E-24AB-7A19-3E20-4F3F739188C1}"/>
                    </a:ext>
                  </a:extLst>
                </p:cNvPr>
                <p:cNvPicPr/>
                <p:nvPr/>
              </p:nvPicPr>
              <p:blipFill>
                <a:blip r:embed="rId11"/>
                <a:stretch>
                  <a:fillRect/>
                </a:stretch>
              </p:blipFill>
              <p:spPr>
                <a:xfrm>
                  <a:off x="7335600" y="1340800"/>
                  <a:ext cx="13716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 name="Ink 25">
                  <a:extLst>
                    <a:ext uri="{FF2B5EF4-FFF2-40B4-BE49-F238E27FC236}">
                      <a16:creationId xmlns:a16="http://schemas.microsoft.com/office/drawing/2014/main" id="{1BED1DA7-D3D1-4C25-BE3A-BAD183F7D3F8}"/>
                    </a:ext>
                  </a:extLst>
                </p14:cNvPr>
                <p14:cNvContentPartPr/>
                <p14:nvPr/>
              </p14:nvContentPartPr>
              <p14:xfrm>
                <a:off x="7314720" y="1358440"/>
                <a:ext cx="482760" cy="329760"/>
              </p14:xfrm>
            </p:contentPart>
          </mc:Choice>
          <mc:Fallback>
            <p:pic>
              <p:nvPicPr>
                <p:cNvPr id="26" name="Ink 25">
                  <a:extLst>
                    <a:ext uri="{FF2B5EF4-FFF2-40B4-BE49-F238E27FC236}">
                      <a16:creationId xmlns:a16="http://schemas.microsoft.com/office/drawing/2014/main" id="{1BED1DA7-D3D1-4C25-BE3A-BAD183F7D3F8}"/>
                    </a:ext>
                  </a:extLst>
                </p:cNvPr>
                <p:cNvPicPr/>
                <p:nvPr/>
              </p:nvPicPr>
              <p:blipFill>
                <a:blip r:embed="rId13"/>
                <a:stretch>
                  <a:fillRect/>
                </a:stretch>
              </p:blipFill>
              <p:spPr>
                <a:xfrm>
                  <a:off x="7297080" y="1340800"/>
                  <a:ext cx="51840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3" name="Ink 32">
                  <a:extLst>
                    <a:ext uri="{FF2B5EF4-FFF2-40B4-BE49-F238E27FC236}">
                      <a16:creationId xmlns:a16="http://schemas.microsoft.com/office/drawing/2014/main" id="{4A433AC7-7D13-FCFE-9421-3045C8D6ADC4}"/>
                    </a:ext>
                  </a:extLst>
                </p14:cNvPr>
                <p14:cNvContentPartPr/>
                <p14:nvPr/>
              </p14:nvContentPartPr>
              <p14:xfrm>
                <a:off x="7569960" y="1332520"/>
                <a:ext cx="253440" cy="344160"/>
              </p14:xfrm>
            </p:contentPart>
          </mc:Choice>
          <mc:Fallback>
            <p:pic>
              <p:nvPicPr>
                <p:cNvPr id="33" name="Ink 32">
                  <a:extLst>
                    <a:ext uri="{FF2B5EF4-FFF2-40B4-BE49-F238E27FC236}">
                      <a16:creationId xmlns:a16="http://schemas.microsoft.com/office/drawing/2014/main" id="{4A433AC7-7D13-FCFE-9421-3045C8D6ADC4}"/>
                    </a:ext>
                  </a:extLst>
                </p:cNvPr>
                <p:cNvPicPr/>
                <p:nvPr/>
              </p:nvPicPr>
              <p:blipFill>
                <a:blip r:embed="rId15"/>
                <a:stretch>
                  <a:fillRect/>
                </a:stretch>
              </p:blipFill>
              <p:spPr>
                <a:xfrm>
                  <a:off x="7552320" y="1314520"/>
                  <a:ext cx="28908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4" name="Ink 33">
                  <a:extLst>
                    <a:ext uri="{FF2B5EF4-FFF2-40B4-BE49-F238E27FC236}">
                      <a16:creationId xmlns:a16="http://schemas.microsoft.com/office/drawing/2014/main" id="{76D29E6D-A426-3DB9-2B59-2AFE20F324E3}"/>
                    </a:ext>
                  </a:extLst>
                </p14:cNvPr>
                <p14:cNvContentPartPr/>
                <p14:nvPr/>
              </p14:nvContentPartPr>
              <p14:xfrm>
                <a:off x="7794960" y="1231720"/>
                <a:ext cx="336240" cy="384120"/>
              </p14:xfrm>
            </p:contentPart>
          </mc:Choice>
          <mc:Fallback>
            <p:pic>
              <p:nvPicPr>
                <p:cNvPr id="34" name="Ink 33">
                  <a:extLst>
                    <a:ext uri="{FF2B5EF4-FFF2-40B4-BE49-F238E27FC236}">
                      <a16:creationId xmlns:a16="http://schemas.microsoft.com/office/drawing/2014/main" id="{76D29E6D-A426-3DB9-2B59-2AFE20F324E3}"/>
                    </a:ext>
                  </a:extLst>
                </p:cNvPr>
                <p:cNvPicPr/>
                <p:nvPr/>
              </p:nvPicPr>
              <p:blipFill>
                <a:blip r:embed="rId17"/>
                <a:stretch>
                  <a:fillRect/>
                </a:stretch>
              </p:blipFill>
              <p:spPr>
                <a:xfrm>
                  <a:off x="7776960" y="1213720"/>
                  <a:ext cx="37188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5" name="Ink 34">
                  <a:extLst>
                    <a:ext uri="{FF2B5EF4-FFF2-40B4-BE49-F238E27FC236}">
                      <a16:creationId xmlns:a16="http://schemas.microsoft.com/office/drawing/2014/main" id="{60FB53C9-30E0-E925-9679-23199454BDF1}"/>
                    </a:ext>
                  </a:extLst>
                </p14:cNvPr>
                <p14:cNvContentPartPr/>
                <p14:nvPr/>
              </p14:nvContentPartPr>
              <p14:xfrm>
                <a:off x="8229120" y="1206520"/>
                <a:ext cx="165960" cy="412560"/>
              </p14:xfrm>
            </p:contentPart>
          </mc:Choice>
          <mc:Fallback>
            <p:pic>
              <p:nvPicPr>
                <p:cNvPr id="35" name="Ink 34">
                  <a:extLst>
                    <a:ext uri="{FF2B5EF4-FFF2-40B4-BE49-F238E27FC236}">
                      <a16:creationId xmlns:a16="http://schemas.microsoft.com/office/drawing/2014/main" id="{60FB53C9-30E0-E925-9679-23199454BDF1}"/>
                    </a:ext>
                  </a:extLst>
                </p:cNvPr>
                <p:cNvPicPr/>
                <p:nvPr/>
              </p:nvPicPr>
              <p:blipFill>
                <a:blip r:embed="rId19"/>
                <a:stretch>
                  <a:fillRect/>
                </a:stretch>
              </p:blipFill>
              <p:spPr>
                <a:xfrm>
                  <a:off x="8211480" y="1188520"/>
                  <a:ext cx="20160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6" name="Ink 35">
                  <a:extLst>
                    <a:ext uri="{FF2B5EF4-FFF2-40B4-BE49-F238E27FC236}">
                      <a16:creationId xmlns:a16="http://schemas.microsoft.com/office/drawing/2014/main" id="{7BE2B3AE-D071-EE78-7559-AB7D5D36D095}"/>
                    </a:ext>
                  </a:extLst>
                </p14:cNvPr>
                <p14:cNvContentPartPr/>
                <p14:nvPr/>
              </p14:nvContentPartPr>
              <p14:xfrm>
                <a:off x="8216520" y="1116520"/>
                <a:ext cx="256320" cy="268200"/>
              </p14:xfrm>
            </p:contentPart>
          </mc:Choice>
          <mc:Fallback>
            <p:pic>
              <p:nvPicPr>
                <p:cNvPr id="36" name="Ink 35">
                  <a:extLst>
                    <a:ext uri="{FF2B5EF4-FFF2-40B4-BE49-F238E27FC236}">
                      <a16:creationId xmlns:a16="http://schemas.microsoft.com/office/drawing/2014/main" id="{7BE2B3AE-D071-EE78-7559-AB7D5D36D095}"/>
                    </a:ext>
                  </a:extLst>
                </p:cNvPr>
                <p:cNvPicPr/>
                <p:nvPr/>
              </p:nvPicPr>
              <p:blipFill>
                <a:blip r:embed="rId21"/>
                <a:stretch>
                  <a:fillRect/>
                </a:stretch>
              </p:blipFill>
              <p:spPr>
                <a:xfrm>
                  <a:off x="8198880" y="1098520"/>
                  <a:ext cx="291960" cy="303840"/>
                </a:xfrm>
                <a:prstGeom prst="rect">
                  <a:avLst/>
                </a:prstGeom>
              </p:spPr>
            </p:pic>
          </mc:Fallback>
        </mc:AlternateContent>
      </p:grpSp>
      <p:grpSp>
        <p:nvGrpSpPr>
          <p:cNvPr id="50" name="Group 49">
            <a:extLst>
              <a:ext uri="{FF2B5EF4-FFF2-40B4-BE49-F238E27FC236}">
                <a16:creationId xmlns:a16="http://schemas.microsoft.com/office/drawing/2014/main" id="{B01AF24C-ACE9-EA66-093D-8D27276DF3FC}"/>
              </a:ext>
            </a:extLst>
          </p:cNvPr>
          <p:cNvGrpSpPr/>
          <p:nvPr/>
        </p:nvGrpSpPr>
        <p:grpSpPr>
          <a:xfrm>
            <a:off x="4774560" y="2793760"/>
            <a:ext cx="5753880" cy="912240"/>
            <a:chOff x="4774560" y="2793760"/>
            <a:chExt cx="5753880" cy="912240"/>
          </a:xfrm>
        </p:grpSpPr>
        <mc:AlternateContent xmlns:mc="http://schemas.openxmlformats.org/markup-compatibility/2006">
          <mc:Choice xmlns:p14="http://schemas.microsoft.com/office/powerpoint/2010/main" Requires="p14">
            <p:contentPart p14:bwMode="auto" r:id="rId22">
              <p14:nvContentPartPr>
                <p14:cNvPr id="38" name="Ink 37">
                  <a:extLst>
                    <a:ext uri="{FF2B5EF4-FFF2-40B4-BE49-F238E27FC236}">
                      <a16:creationId xmlns:a16="http://schemas.microsoft.com/office/drawing/2014/main" id="{27F5D602-A51D-7C0E-5537-46CCB1FDCBB2}"/>
                    </a:ext>
                  </a:extLst>
                </p14:cNvPr>
                <p14:cNvContentPartPr/>
                <p14:nvPr/>
              </p14:nvContentPartPr>
              <p14:xfrm>
                <a:off x="5010000" y="2920840"/>
                <a:ext cx="5518440" cy="785160"/>
              </p14:xfrm>
            </p:contentPart>
          </mc:Choice>
          <mc:Fallback>
            <p:pic>
              <p:nvPicPr>
                <p:cNvPr id="38" name="Ink 37">
                  <a:extLst>
                    <a:ext uri="{FF2B5EF4-FFF2-40B4-BE49-F238E27FC236}">
                      <a16:creationId xmlns:a16="http://schemas.microsoft.com/office/drawing/2014/main" id="{27F5D602-A51D-7C0E-5537-46CCB1FDCBB2}"/>
                    </a:ext>
                  </a:extLst>
                </p:cNvPr>
                <p:cNvPicPr/>
                <p:nvPr/>
              </p:nvPicPr>
              <p:blipFill>
                <a:blip r:embed="rId23"/>
                <a:stretch>
                  <a:fillRect/>
                </a:stretch>
              </p:blipFill>
              <p:spPr>
                <a:xfrm>
                  <a:off x="4992000" y="2903200"/>
                  <a:ext cx="5554080" cy="820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9" name="Ink 38">
                  <a:extLst>
                    <a:ext uri="{FF2B5EF4-FFF2-40B4-BE49-F238E27FC236}">
                      <a16:creationId xmlns:a16="http://schemas.microsoft.com/office/drawing/2014/main" id="{54110C1C-6631-CC73-F924-165E0E36FB49}"/>
                    </a:ext>
                  </a:extLst>
                </p14:cNvPr>
                <p14:cNvContentPartPr/>
                <p14:nvPr/>
              </p14:nvContentPartPr>
              <p14:xfrm>
                <a:off x="4887960" y="3073120"/>
                <a:ext cx="511560" cy="330480"/>
              </p14:xfrm>
            </p:contentPart>
          </mc:Choice>
          <mc:Fallback>
            <p:pic>
              <p:nvPicPr>
                <p:cNvPr id="39" name="Ink 38">
                  <a:extLst>
                    <a:ext uri="{FF2B5EF4-FFF2-40B4-BE49-F238E27FC236}">
                      <a16:creationId xmlns:a16="http://schemas.microsoft.com/office/drawing/2014/main" id="{54110C1C-6631-CC73-F924-165E0E36FB49}"/>
                    </a:ext>
                  </a:extLst>
                </p:cNvPr>
                <p:cNvPicPr/>
                <p:nvPr/>
              </p:nvPicPr>
              <p:blipFill>
                <a:blip r:embed="rId25"/>
                <a:stretch>
                  <a:fillRect/>
                </a:stretch>
              </p:blipFill>
              <p:spPr>
                <a:xfrm>
                  <a:off x="4869960" y="3055480"/>
                  <a:ext cx="54720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2" name="Ink 41">
                  <a:extLst>
                    <a:ext uri="{FF2B5EF4-FFF2-40B4-BE49-F238E27FC236}">
                      <a16:creationId xmlns:a16="http://schemas.microsoft.com/office/drawing/2014/main" id="{412F9741-62C5-8415-5204-225C393D0442}"/>
                    </a:ext>
                  </a:extLst>
                </p14:cNvPr>
                <p14:cNvContentPartPr/>
                <p14:nvPr/>
              </p14:nvContentPartPr>
              <p14:xfrm>
                <a:off x="4774560" y="2806000"/>
                <a:ext cx="343800" cy="192600"/>
              </p14:xfrm>
            </p:contentPart>
          </mc:Choice>
          <mc:Fallback>
            <p:pic>
              <p:nvPicPr>
                <p:cNvPr id="42" name="Ink 41">
                  <a:extLst>
                    <a:ext uri="{FF2B5EF4-FFF2-40B4-BE49-F238E27FC236}">
                      <a16:creationId xmlns:a16="http://schemas.microsoft.com/office/drawing/2014/main" id="{412F9741-62C5-8415-5204-225C393D0442}"/>
                    </a:ext>
                  </a:extLst>
                </p:cNvPr>
                <p:cNvPicPr/>
                <p:nvPr/>
              </p:nvPicPr>
              <p:blipFill>
                <a:blip r:embed="rId27"/>
                <a:stretch>
                  <a:fillRect/>
                </a:stretch>
              </p:blipFill>
              <p:spPr>
                <a:xfrm>
                  <a:off x="4756920" y="2788000"/>
                  <a:ext cx="3794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3" name="Ink 42">
                  <a:extLst>
                    <a:ext uri="{FF2B5EF4-FFF2-40B4-BE49-F238E27FC236}">
                      <a16:creationId xmlns:a16="http://schemas.microsoft.com/office/drawing/2014/main" id="{5556507C-AA42-C795-AFE8-5D5C721DE007}"/>
                    </a:ext>
                  </a:extLst>
                </p14:cNvPr>
                <p14:cNvContentPartPr/>
                <p14:nvPr/>
              </p14:nvContentPartPr>
              <p14:xfrm>
                <a:off x="5232120" y="2863960"/>
                <a:ext cx="400680" cy="44640"/>
              </p14:xfrm>
            </p:contentPart>
          </mc:Choice>
          <mc:Fallback>
            <p:pic>
              <p:nvPicPr>
                <p:cNvPr id="43" name="Ink 42">
                  <a:extLst>
                    <a:ext uri="{FF2B5EF4-FFF2-40B4-BE49-F238E27FC236}">
                      <a16:creationId xmlns:a16="http://schemas.microsoft.com/office/drawing/2014/main" id="{5556507C-AA42-C795-AFE8-5D5C721DE007}"/>
                    </a:ext>
                  </a:extLst>
                </p:cNvPr>
                <p:cNvPicPr/>
                <p:nvPr/>
              </p:nvPicPr>
              <p:blipFill>
                <a:blip r:embed="rId29"/>
                <a:stretch>
                  <a:fillRect/>
                </a:stretch>
              </p:blipFill>
              <p:spPr>
                <a:xfrm>
                  <a:off x="5214480" y="2845960"/>
                  <a:ext cx="4363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4" name="Ink 43">
                  <a:extLst>
                    <a:ext uri="{FF2B5EF4-FFF2-40B4-BE49-F238E27FC236}">
                      <a16:creationId xmlns:a16="http://schemas.microsoft.com/office/drawing/2014/main" id="{73AA5562-8299-905B-02D1-1D88D2856A31}"/>
                    </a:ext>
                  </a:extLst>
                </p14:cNvPr>
                <p14:cNvContentPartPr/>
                <p14:nvPr/>
              </p14:nvContentPartPr>
              <p14:xfrm>
                <a:off x="5448120" y="2793760"/>
                <a:ext cx="64800" cy="254520"/>
              </p14:xfrm>
            </p:contentPart>
          </mc:Choice>
          <mc:Fallback>
            <p:pic>
              <p:nvPicPr>
                <p:cNvPr id="44" name="Ink 43">
                  <a:extLst>
                    <a:ext uri="{FF2B5EF4-FFF2-40B4-BE49-F238E27FC236}">
                      <a16:creationId xmlns:a16="http://schemas.microsoft.com/office/drawing/2014/main" id="{73AA5562-8299-905B-02D1-1D88D2856A31}"/>
                    </a:ext>
                  </a:extLst>
                </p:cNvPr>
                <p:cNvPicPr/>
                <p:nvPr/>
              </p:nvPicPr>
              <p:blipFill>
                <a:blip r:embed="rId31"/>
                <a:stretch>
                  <a:fillRect/>
                </a:stretch>
              </p:blipFill>
              <p:spPr>
                <a:xfrm>
                  <a:off x="5430480" y="2776120"/>
                  <a:ext cx="10044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5" name="Ink 44">
                  <a:extLst>
                    <a:ext uri="{FF2B5EF4-FFF2-40B4-BE49-F238E27FC236}">
                      <a16:creationId xmlns:a16="http://schemas.microsoft.com/office/drawing/2014/main" id="{554C44C8-6AD7-0050-B92F-E5927D560B3F}"/>
                    </a:ext>
                  </a:extLst>
                </p14:cNvPr>
                <p14:cNvContentPartPr/>
                <p14:nvPr/>
              </p14:nvContentPartPr>
              <p14:xfrm>
                <a:off x="5727480" y="2803120"/>
                <a:ext cx="342000" cy="425160"/>
              </p14:xfrm>
            </p:contentPart>
          </mc:Choice>
          <mc:Fallback>
            <p:pic>
              <p:nvPicPr>
                <p:cNvPr id="45" name="Ink 44">
                  <a:extLst>
                    <a:ext uri="{FF2B5EF4-FFF2-40B4-BE49-F238E27FC236}">
                      <a16:creationId xmlns:a16="http://schemas.microsoft.com/office/drawing/2014/main" id="{554C44C8-6AD7-0050-B92F-E5927D560B3F}"/>
                    </a:ext>
                  </a:extLst>
                </p:cNvPr>
                <p:cNvPicPr/>
                <p:nvPr/>
              </p:nvPicPr>
              <p:blipFill>
                <a:blip r:embed="rId33"/>
                <a:stretch>
                  <a:fillRect/>
                </a:stretch>
              </p:blipFill>
              <p:spPr>
                <a:xfrm>
                  <a:off x="5709840" y="2785120"/>
                  <a:ext cx="37764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7" name="Ink 46">
                  <a:extLst>
                    <a:ext uri="{FF2B5EF4-FFF2-40B4-BE49-F238E27FC236}">
                      <a16:creationId xmlns:a16="http://schemas.microsoft.com/office/drawing/2014/main" id="{E325D327-1A41-EDA6-D61B-012033A03770}"/>
                    </a:ext>
                  </a:extLst>
                </p14:cNvPr>
                <p14:cNvContentPartPr/>
                <p14:nvPr/>
              </p14:nvContentPartPr>
              <p14:xfrm>
                <a:off x="6222840" y="2964040"/>
                <a:ext cx="281160" cy="8280"/>
              </p14:xfrm>
            </p:contentPart>
          </mc:Choice>
          <mc:Fallback>
            <p:pic>
              <p:nvPicPr>
                <p:cNvPr id="47" name="Ink 46">
                  <a:extLst>
                    <a:ext uri="{FF2B5EF4-FFF2-40B4-BE49-F238E27FC236}">
                      <a16:creationId xmlns:a16="http://schemas.microsoft.com/office/drawing/2014/main" id="{E325D327-1A41-EDA6-D61B-012033A03770}"/>
                    </a:ext>
                  </a:extLst>
                </p:cNvPr>
                <p:cNvPicPr/>
                <p:nvPr/>
              </p:nvPicPr>
              <p:blipFill>
                <a:blip r:embed="rId35"/>
                <a:stretch>
                  <a:fillRect/>
                </a:stretch>
              </p:blipFill>
              <p:spPr>
                <a:xfrm>
                  <a:off x="6205200" y="2946040"/>
                  <a:ext cx="3168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8" name="Ink 47">
                  <a:extLst>
                    <a:ext uri="{FF2B5EF4-FFF2-40B4-BE49-F238E27FC236}">
                      <a16:creationId xmlns:a16="http://schemas.microsoft.com/office/drawing/2014/main" id="{25EAC0FB-98DB-0482-EF63-199461E16604}"/>
                    </a:ext>
                  </a:extLst>
                </p14:cNvPr>
                <p14:cNvContentPartPr/>
                <p14:nvPr/>
              </p14:nvContentPartPr>
              <p14:xfrm>
                <a:off x="6324720" y="3098680"/>
                <a:ext cx="281160" cy="13680"/>
              </p14:xfrm>
            </p:contentPart>
          </mc:Choice>
          <mc:Fallback>
            <p:pic>
              <p:nvPicPr>
                <p:cNvPr id="48" name="Ink 47">
                  <a:extLst>
                    <a:ext uri="{FF2B5EF4-FFF2-40B4-BE49-F238E27FC236}">
                      <a16:creationId xmlns:a16="http://schemas.microsoft.com/office/drawing/2014/main" id="{25EAC0FB-98DB-0482-EF63-199461E16604}"/>
                    </a:ext>
                  </a:extLst>
                </p:cNvPr>
                <p:cNvPicPr/>
                <p:nvPr/>
              </p:nvPicPr>
              <p:blipFill>
                <a:blip r:embed="rId37"/>
                <a:stretch>
                  <a:fillRect/>
                </a:stretch>
              </p:blipFill>
              <p:spPr>
                <a:xfrm>
                  <a:off x="6306720" y="3080680"/>
                  <a:ext cx="3168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9" name="Ink 48">
                  <a:extLst>
                    <a:ext uri="{FF2B5EF4-FFF2-40B4-BE49-F238E27FC236}">
                      <a16:creationId xmlns:a16="http://schemas.microsoft.com/office/drawing/2014/main" id="{A9117606-499B-C343-DA9F-C461FC8F307B}"/>
                    </a:ext>
                  </a:extLst>
                </p14:cNvPr>
                <p14:cNvContentPartPr/>
                <p14:nvPr/>
              </p14:nvContentPartPr>
              <p14:xfrm>
                <a:off x="6718200" y="2816080"/>
                <a:ext cx="343080" cy="347040"/>
              </p14:xfrm>
            </p:contentPart>
          </mc:Choice>
          <mc:Fallback>
            <p:pic>
              <p:nvPicPr>
                <p:cNvPr id="49" name="Ink 48">
                  <a:extLst>
                    <a:ext uri="{FF2B5EF4-FFF2-40B4-BE49-F238E27FC236}">
                      <a16:creationId xmlns:a16="http://schemas.microsoft.com/office/drawing/2014/main" id="{A9117606-499B-C343-DA9F-C461FC8F307B}"/>
                    </a:ext>
                  </a:extLst>
                </p:cNvPr>
                <p:cNvPicPr/>
                <p:nvPr/>
              </p:nvPicPr>
              <p:blipFill>
                <a:blip r:embed="rId39"/>
                <a:stretch>
                  <a:fillRect/>
                </a:stretch>
              </p:blipFill>
              <p:spPr>
                <a:xfrm>
                  <a:off x="6700560" y="2798440"/>
                  <a:ext cx="378720" cy="382680"/>
                </a:xfrm>
                <a:prstGeom prst="rect">
                  <a:avLst/>
                </a:prstGeom>
              </p:spPr>
            </p:pic>
          </mc:Fallback>
        </mc:AlternateContent>
      </p:grpSp>
    </p:spTree>
    <p:extLst>
      <p:ext uri="{BB962C8B-B14F-4D97-AF65-F5344CB8AC3E}">
        <p14:creationId xmlns:p14="http://schemas.microsoft.com/office/powerpoint/2010/main" val="235412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6D5ED-2693-B501-7A3D-C9BFD8CF4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D960C-E5EA-4504-502C-017E8CC2CF0A}"/>
              </a:ext>
            </a:extLst>
          </p:cNvPr>
          <p:cNvSpPr>
            <a:spLocks noGrp="1"/>
          </p:cNvSpPr>
          <p:nvPr>
            <p:ph type="title"/>
          </p:nvPr>
        </p:nvSpPr>
        <p:spPr/>
        <p:txBody>
          <a:bodyPr>
            <a:normAutofit/>
          </a:bodyPr>
          <a:lstStyle/>
          <a:p>
            <a:r>
              <a:rPr lang="en-US" sz="4000" dirty="0"/>
              <a:t>Increment/Decrement Operators</a:t>
            </a:r>
          </a:p>
        </p:txBody>
      </p:sp>
      <p:pic>
        <p:nvPicPr>
          <p:cNvPr id="4" name="Picture 3">
            <a:extLst>
              <a:ext uri="{FF2B5EF4-FFF2-40B4-BE49-F238E27FC236}">
                <a16:creationId xmlns:a16="http://schemas.microsoft.com/office/drawing/2014/main" id="{8174C49A-2870-8B05-B967-6EEB569F6485}"/>
              </a:ext>
            </a:extLst>
          </p:cNvPr>
          <p:cNvPicPr>
            <a:picLocks noChangeAspect="1"/>
          </p:cNvPicPr>
          <p:nvPr/>
        </p:nvPicPr>
        <p:blipFill>
          <a:blip r:embed="rId3"/>
          <a:stretch>
            <a:fillRect/>
          </a:stretch>
        </p:blipFill>
        <p:spPr>
          <a:xfrm>
            <a:off x="7831182" y="1690688"/>
            <a:ext cx="3699558" cy="4010656"/>
          </a:xfrm>
          <a:prstGeom prst="rect">
            <a:avLst/>
          </a:prstGeom>
        </p:spPr>
      </p:pic>
      <p:sp>
        <p:nvSpPr>
          <p:cNvPr id="6" name="Content Placeholder 2">
            <a:extLst>
              <a:ext uri="{FF2B5EF4-FFF2-40B4-BE49-F238E27FC236}">
                <a16:creationId xmlns:a16="http://schemas.microsoft.com/office/drawing/2014/main" id="{292DDF62-66BE-1914-83C0-1D83E593D6DF}"/>
              </a:ext>
            </a:extLst>
          </p:cNvPr>
          <p:cNvSpPr txBox="1">
            <a:spLocks/>
          </p:cNvSpPr>
          <p:nvPr/>
        </p:nvSpPr>
        <p:spPr>
          <a:xfrm>
            <a:off x="990600" y="1567132"/>
            <a:ext cx="6433457" cy="28265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66CC949F-23C2-61D3-2CCF-1127B3D1A4D4}"/>
              </a:ext>
            </a:extLst>
          </p:cNvPr>
          <p:cNvSpPr txBox="1">
            <a:spLocks/>
          </p:cNvSpPr>
          <p:nvPr/>
        </p:nvSpPr>
        <p:spPr>
          <a:xfrm>
            <a:off x="990600" y="1567133"/>
            <a:ext cx="6527800" cy="297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2400" dirty="0">
                <a:latin typeface="Calibri" panose="020F0502020204030204" pitchFamily="34" charset="0"/>
                <a:ea typeface="Calibri" panose="020F0502020204030204" pitchFamily="34" charset="0"/>
                <a:cs typeface="Calibri" panose="020F0502020204030204" pitchFamily="34" charset="0"/>
              </a:rPr>
              <a:t>Int </a:t>
            </a:r>
            <a:r>
              <a:rPr lang="en-US" sz="2400" dirty="0" err="1">
                <a:latin typeface="Calibri" panose="020F0502020204030204" pitchFamily="34" charset="0"/>
                <a:ea typeface="Calibri" panose="020F0502020204030204" pitchFamily="34" charset="0"/>
                <a:cs typeface="Calibri" panose="020F0502020204030204" pitchFamily="34" charset="0"/>
              </a:rPr>
              <a:t>NumberOfPlayers</a:t>
            </a:r>
            <a:r>
              <a:rPr lang="en-US" sz="2400" dirty="0">
                <a:latin typeface="Calibri" panose="020F0502020204030204" pitchFamily="34" charset="0"/>
                <a:ea typeface="Calibri" panose="020F0502020204030204" pitchFamily="34" charset="0"/>
                <a:cs typeface="Calibri" panose="020F0502020204030204" pitchFamily="34" charset="0"/>
              </a:rPr>
              <a:t> = 2;</a:t>
            </a:r>
          </a:p>
          <a:p>
            <a:pPr marL="0" indent="0" eaLnBrk="0" fontAlgn="base" hangingPunct="0">
              <a:lnSpc>
                <a:spcPct val="100000"/>
              </a:lnSpc>
              <a:spcBef>
                <a:spcPct val="0"/>
              </a:spcBef>
              <a:spcAft>
                <a:spcPct val="0"/>
              </a:spcAft>
              <a:buFont typeface="Arial" panose="020B0604020202020204" pitchFamily="34" charse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eaLnBrk="0" fontAlgn="base" hangingPunct="0">
              <a:lnSpc>
                <a:spcPct val="100000"/>
              </a:lnSpc>
              <a:spcBef>
                <a:spcPct val="0"/>
              </a:spcBef>
              <a:spcAft>
                <a:spcPct val="0"/>
              </a:spcAft>
              <a:buFont typeface="Arial" panose="020B0604020202020204" pitchFamily="34" charset="0"/>
              <a:buNone/>
            </a:pPr>
            <a:r>
              <a:rPr lang="en-US" sz="2400" dirty="0" err="1">
                <a:latin typeface="Calibri" panose="020F0502020204030204" pitchFamily="34" charset="0"/>
                <a:ea typeface="Calibri" panose="020F0502020204030204" pitchFamily="34" charset="0"/>
                <a:cs typeface="Calibri" panose="020F0502020204030204" pitchFamily="34" charset="0"/>
              </a:rPr>
              <a:t>NumberOfPlayers</a:t>
            </a:r>
            <a:r>
              <a:rPr lang="en-US" sz="2400" dirty="0">
                <a:latin typeface="Calibri" panose="020F0502020204030204" pitchFamily="34" charset="0"/>
                <a:ea typeface="Calibri" panose="020F0502020204030204" pitchFamily="34" charset="0"/>
                <a:cs typeface="Calibri" panose="020F0502020204030204" pitchFamily="34" charset="0"/>
              </a:rPr>
              <a:t> = </a:t>
            </a:r>
            <a:r>
              <a:rPr lang="en-US" sz="2400" dirty="0" err="1">
                <a:latin typeface="Calibri" panose="020F0502020204030204" pitchFamily="34" charset="0"/>
                <a:ea typeface="Calibri" panose="020F0502020204030204" pitchFamily="34" charset="0"/>
                <a:cs typeface="Calibri" panose="020F0502020204030204" pitchFamily="34" charset="0"/>
              </a:rPr>
              <a:t>NumbersOfPlayers</a:t>
            </a:r>
            <a:r>
              <a:rPr lang="en-US" sz="2400" dirty="0">
                <a:latin typeface="Calibri" panose="020F0502020204030204" pitchFamily="34" charset="0"/>
                <a:ea typeface="Calibri" panose="020F0502020204030204" pitchFamily="34" charset="0"/>
                <a:cs typeface="Calibri" panose="020F0502020204030204" pitchFamily="34" charset="0"/>
              </a:rPr>
              <a:t> + 1;</a:t>
            </a:r>
          </a:p>
          <a:p>
            <a:pPr marL="0" indent="0" eaLnBrk="0" fontAlgn="base" hangingPunct="0">
              <a:lnSpc>
                <a:spcPct val="100000"/>
              </a:lnSpc>
              <a:spcBef>
                <a:spcPct val="0"/>
              </a:spcBef>
              <a:spcAft>
                <a:spcPct val="0"/>
              </a:spcAft>
              <a:buFont typeface="Arial" panose="020B0604020202020204" pitchFamily="34" charse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50" name="Group 49">
            <a:extLst>
              <a:ext uri="{FF2B5EF4-FFF2-40B4-BE49-F238E27FC236}">
                <a16:creationId xmlns:a16="http://schemas.microsoft.com/office/drawing/2014/main" id="{0EA60AD3-5CD7-6AFD-991D-59ABC65FD1C5}"/>
              </a:ext>
            </a:extLst>
          </p:cNvPr>
          <p:cNvGrpSpPr/>
          <p:nvPr/>
        </p:nvGrpSpPr>
        <p:grpSpPr>
          <a:xfrm>
            <a:off x="4774560" y="2793760"/>
            <a:ext cx="5753880" cy="912240"/>
            <a:chOff x="4774560" y="2793760"/>
            <a:chExt cx="5753880" cy="912240"/>
          </a:xfrm>
        </p:grpSpPr>
        <mc:AlternateContent xmlns:mc="http://schemas.openxmlformats.org/markup-compatibility/2006">
          <mc:Choice xmlns:p14="http://schemas.microsoft.com/office/powerpoint/2010/main" Requires="p14">
            <p:contentPart p14:bwMode="auto" r:id="rId4">
              <p14:nvContentPartPr>
                <p14:cNvPr id="38" name="Ink 37">
                  <a:extLst>
                    <a:ext uri="{FF2B5EF4-FFF2-40B4-BE49-F238E27FC236}">
                      <a16:creationId xmlns:a16="http://schemas.microsoft.com/office/drawing/2014/main" id="{3863BCAE-9ABE-AD52-AB1D-82ED653536A2}"/>
                    </a:ext>
                  </a:extLst>
                </p14:cNvPr>
                <p14:cNvContentPartPr/>
                <p14:nvPr/>
              </p14:nvContentPartPr>
              <p14:xfrm>
                <a:off x="5010000" y="2920840"/>
                <a:ext cx="5518440" cy="785160"/>
              </p14:xfrm>
            </p:contentPart>
          </mc:Choice>
          <mc:Fallback>
            <p:pic>
              <p:nvPicPr>
                <p:cNvPr id="38" name="Ink 37">
                  <a:extLst>
                    <a:ext uri="{FF2B5EF4-FFF2-40B4-BE49-F238E27FC236}">
                      <a16:creationId xmlns:a16="http://schemas.microsoft.com/office/drawing/2014/main" id="{3863BCAE-9ABE-AD52-AB1D-82ED653536A2}"/>
                    </a:ext>
                  </a:extLst>
                </p:cNvPr>
                <p:cNvPicPr/>
                <p:nvPr/>
              </p:nvPicPr>
              <p:blipFill>
                <a:blip r:embed="rId5"/>
                <a:stretch>
                  <a:fillRect/>
                </a:stretch>
              </p:blipFill>
              <p:spPr>
                <a:xfrm>
                  <a:off x="4992000" y="2902840"/>
                  <a:ext cx="5554080" cy="820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9" name="Ink 38">
                  <a:extLst>
                    <a:ext uri="{FF2B5EF4-FFF2-40B4-BE49-F238E27FC236}">
                      <a16:creationId xmlns:a16="http://schemas.microsoft.com/office/drawing/2014/main" id="{E8A33058-9C60-8B31-5351-993E39865290}"/>
                    </a:ext>
                  </a:extLst>
                </p14:cNvPr>
                <p14:cNvContentPartPr/>
                <p14:nvPr/>
              </p14:nvContentPartPr>
              <p14:xfrm>
                <a:off x="4887960" y="3073120"/>
                <a:ext cx="511560" cy="330480"/>
              </p14:xfrm>
            </p:contentPart>
          </mc:Choice>
          <mc:Fallback>
            <p:pic>
              <p:nvPicPr>
                <p:cNvPr id="39" name="Ink 38">
                  <a:extLst>
                    <a:ext uri="{FF2B5EF4-FFF2-40B4-BE49-F238E27FC236}">
                      <a16:creationId xmlns:a16="http://schemas.microsoft.com/office/drawing/2014/main" id="{E8A33058-9C60-8B31-5351-993E39865290}"/>
                    </a:ext>
                  </a:extLst>
                </p:cNvPr>
                <p:cNvPicPr/>
                <p:nvPr/>
              </p:nvPicPr>
              <p:blipFill>
                <a:blip r:embed="rId7"/>
                <a:stretch>
                  <a:fillRect/>
                </a:stretch>
              </p:blipFill>
              <p:spPr>
                <a:xfrm>
                  <a:off x="4869973" y="3055100"/>
                  <a:ext cx="547175" cy="36615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2" name="Ink 41">
                  <a:extLst>
                    <a:ext uri="{FF2B5EF4-FFF2-40B4-BE49-F238E27FC236}">
                      <a16:creationId xmlns:a16="http://schemas.microsoft.com/office/drawing/2014/main" id="{61E7C9B2-CD18-E7DB-6E38-21D55E1AF441}"/>
                    </a:ext>
                  </a:extLst>
                </p14:cNvPr>
                <p14:cNvContentPartPr/>
                <p14:nvPr/>
              </p14:nvContentPartPr>
              <p14:xfrm>
                <a:off x="4774560" y="2806000"/>
                <a:ext cx="343800" cy="192600"/>
              </p14:xfrm>
            </p:contentPart>
          </mc:Choice>
          <mc:Fallback>
            <p:pic>
              <p:nvPicPr>
                <p:cNvPr id="42" name="Ink 41">
                  <a:extLst>
                    <a:ext uri="{FF2B5EF4-FFF2-40B4-BE49-F238E27FC236}">
                      <a16:creationId xmlns:a16="http://schemas.microsoft.com/office/drawing/2014/main" id="{61E7C9B2-CD18-E7DB-6E38-21D55E1AF441}"/>
                    </a:ext>
                  </a:extLst>
                </p:cNvPr>
                <p:cNvPicPr/>
                <p:nvPr/>
              </p:nvPicPr>
              <p:blipFill>
                <a:blip r:embed="rId9"/>
                <a:stretch>
                  <a:fillRect/>
                </a:stretch>
              </p:blipFill>
              <p:spPr>
                <a:xfrm>
                  <a:off x="4756560" y="2788000"/>
                  <a:ext cx="3794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3" name="Ink 42">
                  <a:extLst>
                    <a:ext uri="{FF2B5EF4-FFF2-40B4-BE49-F238E27FC236}">
                      <a16:creationId xmlns:a16="http://schemas.microsoft.com/office/drawing/2014/main" id="{57C48532-0322-6C9C-B762-3CBB1C7C2B75}"/>
                    </a:ext>
                  </a:extLst>
                </p14:cNvPr>
                <p14:cNvContentPartPr/>
                <p14:nvPr/>
              </p14:nvContentPartPr>
              <p14:xfrm>
                <a:off x="5232120" y="2863960"/>
                <a:ext cx="400680" cy="44640"/>
              </p14:xfrm>
            </p:contentPart>
          </mc:Choice>
          <mc:Fallback>
            <p:pic>
              <p:nvPicPr>
                <p:cNvPr id="43" name="Ink 42">
                  <a:extLst>
                    <a:ext uri="{FF2B5EF4-FFF2-40B4-BE49-F238E27FC236}">
                      <a16:creationId xmlns:a16="http://schemas.microsoft.com/office/drawing/2014/main" id="{57C48532-0322-6C9C-B762-3CBB1C7C2B75}"/>
                    </a:ext>
                  </a:extLst>
                </p:cNvPr>
                <p:cNvPicPr/>
                <p:nvPr/>
              </p:nvPicPr>
              <p:blipFill>
                <a:blip r:embed="rId11"/>
                <a:stretch>
                  <a:fillRect/>
                </a:stretch>
              </p:blipFill>
              <p:spPr>
                <a:xfrm>
                  <a:off x="5214120" y="2845960"/>
                  <a:ext cx="4363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4" name="Ink 43">
                  <a:extLst>
                    <a:ext uri="{FF2B5EF4-FFF2-40B4-BE49-F238E27FC236}">
                      <a16:creationId xmlns:a16="http://schemas.microsoft.com/office/drawing/2014/main" id="{2F6BED86-42DD-AFDF-19F5-E9055C83FE23}"/>
                    </a:ext>
                  </a:extLst>
                </p14:cNvPr>
                <p14:cNvContentPartPr/>
                <p14:nvPr/>
              </p14:nvContentPartPr>
              <p14:xfrm>
                <a:off x="5448120" y="2793760"/>
                <a:ext cx="64800" cy="254520"/>
              </p14:xfrm>
            </p:contentPart>
          </mc:Choice>
          <mc:Fallback>
            <p:pic>
              <p:nvPicPr>
                <p:cNvPr id="44" name="Ink 43">
                  <a:extLst>
                    <a:ext uri="{FF2B5EF4-FFF2-40B4-BE49-F238E27FC236}">
                      <a16:creationId xmlns:a16="http://schemas.microsoft.com/office/drawing/2014/main" id="{2F6BED86-42DD-AFDF-19F5-E9055C83FE23}"/>
                    </a:ext>
                  </a:extLst>
                </p:cNvPr>
                <p:cNvPicPr/>
                <p:nvPr/>
              </p:nvPicPr>
              <p:blipFill>
                <a:blip r:embed="rId13"/>
                <a:stretch>
                  <a:fillRect/>
                </a:stretch>
              </p:blipFill>
              <p:spPr>
                <a:xfrm>
                  <a:off x="5430120" y="2775760"/>
                  <a:ext cx="10044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5" name="Ink 44">
                  <a:extLst>
                    <a:ext uri="{FF2B5EF4-FFF2-40B4-BE49-F238E27FC236}">
                      <a16:creationId xmlns:a16="http://schemas.microsoft.com/office/drawing/2014/main" id="{61F1C39B-B41D-7767-F5EB-57D8711DDE47}"/>
                    </a:ext>
                  </a:extLst>
                </p14:cNvPr>
                <p14:cNvContentPartPr/>
                <p14:nvPr/>
              </p14:nvContentPartPr>
              <p14:xfrm>
                <a:off x="5727480" y="2803120"/>
                <a:ext cx="342000" cy="425160"/>
              </p14:xfrm>
            </p:contentPart>
          </mc:Choice>
          <mc:Fallback>
            <p:pic>
              <p:nvPicPr>
                <p:cNvPr id="45" name="Ink 44">
                  <a:extLst>
                    <a:ext uri="{FF2B5EF4-FFF2-40B4-BE49-F238E27FC236}">
                      <a16:creationId xmlns:a16="http://schemas.microsoft.com/office/drawing/2014/main" id="{61F1C39B-B41D-7767-F5EB-57D8711DDE47}"/>
                    </a:ext>
                  </a:extLst>
                </p:cNvPr>
                <p:cNvPicPr/>
                <p:nvPr/>
              </p:nvPicPr>
              <p:blipFill>
                <a:blip r:embed="rId15"/>
                <a:stretch>
                  <a:fillRect/>
                </a:stretch>
              </p:blipFill>
              <p:spPr>
                <a:xfrm>
                  <a:off x="5709461" y="2785120"/>
                  <a:ext cx="377678"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7" name="Ink 46">
                  <a:extLst>
                    <a:ext uri="{FF2B5EF4-FFF2-40B4-BE49-F238E27FC236}">
                      <a16:creationId xmlns:a16="http://schemas.microsoft.com/office/drawing/2014/main" id="{FC5296BD-1D86-517F-C3CE-EEE7B5E12E86}"/>
                    </a:ext>
                  </a:extLst>
                </p14:cNvPr>
                <p14:cNvContentPartPr/>
                <p14:nvPr/>
              </p14:nvContentPartPr>
              <p14:xfrm>
                <a:off x="6222840" y="2964040"/>
                <a:ext cx="281160" cy="8280"/>
              </p14:xfrm>
            </p:contentPart>
          </mc:Choice>
          <mc:Fallback>
            <p:pic>
              <p:nvPicPr>
                <p:cNvPr id="47" name="Ink 46">
                  <a:extLst>
                    <a:ext uri="{FF2B5EF4-FFF2-40B4-BE49-F238E27FC236}">
                      <a16:creationId xmlns:a16="http://schemas.microsoft.com/office/drawing/2014/main" id="{FC5296BD-1D86-517F-C3CE-EEE7B5E12E86}"/>
                    </a:ext>
                  </a:extLst>
                </p:cNvPr>
                <p:cNvPicPr/>
                <p:nvPr/>
              </p:nvPicPr>
              <p:blipFill>
                <a:blip r:embed="rId17"/>
                <a:stretch>
                  <a:fillRect/>
                </a:stretch>
              </p:blipFill>
              <p:spPr>
                <a:xfrm>
                  <a:off x="6204840" y="2946040"/>
                  <a:ext cx="3168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8" name="Ink 47">
                  <a:extLst>
                    <a:ext uri="{FF2B5EF4-FFF2-40B4-BE49-F238E27FC236}">
                      <a16:creationId xmlns:a16="http://schemas.microsoft.com/office/drawing/2014/main" id="{9E285B34-5BA5-B2A4-E3C2-1E288733ABAE}"/>
                    </a:ext>
                  </a:extLst>
                </p14:cNvPr>
                <p14:cNvContentPartPr/>
                <p14:nvPr/>
              </p14:nvContentPartPr>
              <p14:xfrm>
                <a:off x="6324720" y="3098680"/>
                <a:ext cx="281160" cy="13680"/>
              </p14:xfrm>
            </p:contentPart>
          </mc:Choice>
          <mc:Fallback>
            <p:pic>
              <p:nvPicPr>
                <p:cNvPr id="48" name="Ink 47">
                  <a:extLst>
                    <a:ext uri="{FF2B5EF4-FFF2-40B4-BE49-F238E27FC236}">
                      <a16:creationId xmlns:a16="http://schemas.microsoft.com/office/drawing/2014/main" id="{9E285B34-5BA5-B2A4-E3C2-1E288733ABAE}"/>
                    </a:ext>
                  </a:extLst>
                </p:cNvPr>
                <p:cNvPicPr/>
                <p:nvPr/>
              </p:nvPicPr>
              <p:blipFill>
                <a:blip r:embed="rId19"/>
                <a:stretch>
                  <a:fillRect/>
                </a:stretch>
              </p:blipFill>
              <p:spPr>
                <a:xfrm>
                  <a:off x="6306743" y="3080680"/>
                  <a:ext cx="316754"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9" name="Ink 48">
                  <a:extLst>
                    <a:ext uri="{FF2B5EF4-FFF2-40B4-BE49-F238E27FC236}">
                      <a16:creationId xmlns:a16="http://schemas.microsoft.com/office/drawing/2014/main" id="{C3181265-8D9C-5E08-E033-E485B752624F}"/>
                    </a:ext>
                  </a:extLst>
                </p14:cNvPr>
                <p14:cNvContentPartPr/>
                <p14:nvPr/>
              </p14:nvContentPartPr>
              <p14:xfrm>
                <a:off x="6718200" y="2816080"/>
                <a:ext cx="343080" cy="347040"/>
              </p14:xfrm>
            </p:contentPart>
          </mc:Choice>
          <mc:Fallback>
            <p:pic>
              <p:nvPicPr>
                <p:cNvPr id="49" name="Ink 48">
                  <a:extLst>
                    <a:ext uri="{FF2B5EF4-FFF2-40B4-BE49-F238E27FC236}">
                      <a16:creationId xmlns:a16="http://schemas.microsoft.com/office/drawing/2014/main" id="{C3181265-8D9C-5E08-E033-E485B752624F}"/>
                    </a:ext>
                  </a:extLst>
                </p:cNvPr>
                <p:cNvPicPr/>
                <p:nvPr/>
              </p:nvPicPr>
              <p:blipFill>
                <a:blip r:embed="rId21"/>
                <a:stretch>
                  <a:fillRect/>
                </a:stretch>
              </p:blipFill>
              <p:spPr>
                <a:xfrm>
                  <a:off x="6700200" y="2798080"/>
                  <a:ext cx="378720" cy="382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9" name="Ink 8">
                <a:extLst>
                  <a:ext uri="{FF2B5EF4-FFF2-40B4-BE49-F238E27FC236}">
                    <a16:creationId xmlns:a16="http://schemas.microsoft.com/office/drawing/2014/main" id="{05239DAA-B067-488F-DDE0-BA0E5F5845D6}"/>
                  </a:ext>
                </a:extLst>
              </p14:cNvPr>
              <p14:cNvContentPartPr/>
              <p14:nvPr/>
            </p14:nvContentPartPr>
            <p14:xfrm>
              <a:off x="7137240" y="2552200"/>
              <a:ext cx="2819880" cy="394560"/>
            </p14:xfrm>
          </p:contentPart>
        </mc:Choice>
        <mc:Fallback>
          <p:pic>
            <p:nvPicPr>
              <p:cNvPr id="9" name="Ink 8">
                <a:extLst>
                  <a:ext uri="{FF2B5EF4-FFF2-40B4-BE49-F238E27FC236}">
                    <a16:creationId xmlns:a16="http://schemas.microsoft.com/office/drawing/2014/main" id="{05239DAA-B067-488F-DDE0-BA0E5F5845D6}"/>
                  </a:ext>
                </a:extLst>
              </p:cNvPr>
              <p:cNvPicPr/>
              <p:nvPr/>
            </p:nvPicPr>
            <p:blipFill>
              <a:blip r:embed="rId23"/>
              <a:stretch>
                <a:fillRect/>
              </a:stretch>
            </p:blipFill>
            <p:spPr>
              <a:xfrm>
                <a:off x="7119600" y="2534560"/>
                <a:ext cx="285552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14986557-A2DE-61A2-4A7D-B99508DAD5D1}"/>
                  </a:ext>
                </a:extLst>
              </p14:cNvPr>
              <p14:cNvContentPartPr/>
              <p14:nvPr/>
            </p14:nvContentPartPr>
            <p14:xfrm>
              <a:off x="10228920" y="2426200"/>
              <a:ext cx="498960" cy="395280"/>
            </p14:xfrm>
          </p:contentPart>
        </mc:Choice>
        <mc:Fallback>
          <p:pic>
            <p:nvPicPr>
              <p:cNvPr id="13" name="Ink 12">
                <a:extLst>
                  <a:ext uri="{FF2B5EF4-FFF2-40B4-BE49-F238E27FC236}">
                    <a16:creationId xmlns:a16="http://schemas.microsoft.com/office/drawing/2014/main" id="{14986557-A2DE-61A2-4A7D-B99508DAD5D1}"/>
                  </a:ext>
                </a:extLst>
              </p:cNvPr>
              <p:cNvPicPr/>
              <p:nvPr/>
            </p:nvPicPr>
            <p:blipFill>
              <a:blip r:embed="rId25"/>
              <a:stretch>
                <a:fillRect/>
              </a:stretch>
            </p:blipFill>
            <p:spPr>
              <a:xfrm>
                <a:off x="10210920" y="2408200"/>
                <a:ext cx="534600" cy="430920"/>
              </a:xfrm>
              <a:prstGeom prst="rect">
                <a:avLst/>
              </a:prstGeom>
            </p:spPr>
          </p:pic>
        </mc:Fallback>
      </mc:AlternateContent>
    </p:spTree>
    <p:extLst>
      <p:ext uri="{BB962C8B-B14F-4D97-AF65-F5344CB8AC3E}">
        <p14:creationId xmlns:p14="http://schemas.microsoft.com/office/powerpoint/2010/main" val="794339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2A19C-C414-5D88-4815-7983B065E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1ED7F-3E74-FA13-ED91-A2ABF87790D4}"/>
              </a:ext>
            </a:extLst>
          </p:cNvPr>
          <p:cNvSpPr>
            <a:spLocks noGrp="1"/>
          </p:cNvSpPr>
          <p:nvPr>
            <p:ph type="title"/>
          </p:nvPr>
        </p:nvSpPr>
        <p:spPr/>
        <p:txBody>
          <a:bodyPr>
            <a:normAutofit/>
          </a:bodyPr>
          <a:lstStyle/>
          <a:p>
            <a:r>
              <a:rPr lang="en-US" sz="4000" dirty="0"/>
              <a:t>Increment/Decrement Operators</a:t>
            </a:r>
          </a:p>
        </p:txBody>
      </p:sp>
      <p:pic>
        <p:nvPicPr>
          <p:cNvPr id="4" name="Picture 3">
            <a:extLst>
              <a:ext uri="{FF2B5EF4-FFF2-40B4-BE49-F238E27FC236}">
                <a16:creationId xmlns:a16="http://schemas.microsoft.com/office/drawing/2014/main" id="{32BEB71C-614D-71FA-B061-A880F6172BA8}"/>
              </a:ext>
            </a:extLst>
          </p:cNvPr>
          <p:cNvPicPr>
            <a:picLocks noChangeAspect="1"/>
          </p:cNvPicPr>
          <p:nvPr/>
        </p:nvPicPr>
        <p:blipFill>
          <a:blip r:embed="rId3"/>
          <a:stretch>
            <a:fillRect/>
          </a:stretch>
        </p:blipFill>
        <p:spPr>
          <a:xfrm>
            <a:off x="7831182" y="1690688"/>
            <a:ext cx="3699558" cy="4010656"/>
          </a:xfrm>
          <a:prstGeom prst="rect">
            <a:avLst/>
          </a:prstGeom>
        </p:spPr>
      </p:pic>
      <p:sp>
        <p:nvSpPr>
          <p:cNvPr id="6" name="Content Placeholder 2">
            <a:extLst>
              <a:ext uri="{FF2B5EF4-FFF2-40B4-BE49-F238E27FC236}">
                <a16:creationId xmlns:a16="http://schemas.microsoft.com/office/drawing/2014/main" id="{5667DB28-2507-EECE-9651-1512AC2A8EF0}"/>
              </a:ext>
            </a:extLst>
          </p:cNvPr>
          <p:cNvSpPr txBox="1">
            <a:spLocks/>
          </p:cNvSpPr>
          <p:nvPr/>
        </p:nvSpPr>
        <p:spPr>
          <a:xfrm>
            <a:off x="990600" y="1567132"/>
            <a:ext cx="6433457" cy="28265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4B5F31FF-6D3D-5AEF-6D81-75F0CD4A37AB}"/>
              </a:ext>
            </a:extLst>
          </p:cNvPr>
          <p:cNvSpPr txBox="1">
            <a:spLocks/>
          </p:cNvSpPr>
          <p:nvPr/>
        </p:nvSpPr>
        <p:spPr>
          <a:xfrm>
            <a:off x="990600" y="1567133"/>
            <a:ext cx="6527800" cy="297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2400" dirty="0">
                <a:latin typeface="Calibri" panose="020F0502020204030204" pitchFamily="34" charset="0"/>
                <a:ea typeface="Calibri" panose="020F0502020204030204" pitchFamily="34" charset="0"/>
                <a:cs typeface="Calibri" panose="020F0502020204030204" pitchFamily="34" charset="0"/>
              </a:rPr>
              <a:t>Int </a:t>
            </a:r>
            <a:r>
              <a:rPr lang="en-US" sz="2400" dirty="0" err="1">
                <a:latin typeface="Calibri" panose="020F0502020204030204" pitchFamily="34" charset="0"/>
                <a:ea typeface="Calibri" panose="020F0502020204030204" pitchFamily="34" charset="0"/>
                <a:cs typeface="Calibri" panose="020F0502020204030204" pitchFamily="34" charset="0"/>
              </a:rPr>
              <a:t>NumberOfPlayers</a:t>
            </a:r>
            <a:r>
              <a:rPr lang="en-US" sz="2400" dirty="0">
                <a:latin typeface="Calibri" panose="020F0502020204030204" pitchFamily="34" charset="0"/>
                <a:ea typeface="Calibri" panose="020F0502020204030204" pitchFamily="34" charset="0"/>
                <a:cs typeface="Calibri" panose="020F0502020204030204" pitchFamily="34" charset="0"/>
              </a:rPr>
              <a:t> = 2;</a:t>
            </a:r>
          </a:p>
          <a:p>
            <a:pPr marL="0" indent="0" eaLnBrk="0" fontAlgn="base" hangingPunct="0">
              <a:lnSpc>
                <a:spcPct val="100000"/>
              </a:lnSpc>
              <a:spcBef>
                <a:spcPct val="0"/>
              </a:spcBef>
              <a:spcAft>
                <a:spcPct val="0"/>
              </a:spcAft>
              <a:buFont typeface="Arial" panose="020B0604020202020204" pitchFamily="34" charse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eaLnBrk="0" fontAlgn="base" hangingPunct="0">
              <a:lnSpc>
                <a:spcPct val="100000"/>
              </a:lnSpc>
              <a:spcBef>
                <a:spcPct val="0"/>
              </a:spcBef>
              <a:spcAft>
                <a:spcPct val="0"/>
              </a:spcAft>
              <a:buFont typeface="Arial" panose="020B0604020202020204" pitchFamily="34" charset="0"/>
              <a:buNone/>
            </a:pPr>
            <a:r>
              <a:rPr lang="en-US" sz="2400" dirty="0" err="1">
                <a:latin typeface="Calibri" panose="020F0502020204030204" pitchFamily="34" charset="0"/>
                <a:ea typeface="Calibri" panose="020F0502020204030204" pitchFamily="34" charset="0"/>
                <a:cs typeface="Calibri" panose="020F0502020204030204" pitchFamily="34" charset="0"/>
              </a:rPr>
              <a:t>NumberOfPlayers</a:t>
            </a:r>
            <a:r>
              <a:rPr lang="en-US" sz="2400" dirty="0">
                <a:latin typeface="Calibri" panose="020F0502020204030204" pitchFamily="34" charset="0"/>
                <a:ea typeface="Calibri" panose="020F0502020204030204" pitchFamily="34" charset="0"/>
                <a:cs typeface="Calibri" panose="020F0502020204030204" pitchFamily="34" charset="0"/>
              </a:rPr>
              <a:t> ++; //Same thing</a:t>
            </a:r>
          </a:p>
        </p:txBody>
      </p:sp>
      <p:grpSp>
        <p:nvGrpSpPr>
          <p:cNvPr id="50" name="Group 49">
            <a:extLst>
              <a:ext uri="{FF2B5EF4-FFF2-40B4-BE49-F238E27FC236}">
                <a16:creationId xmlns:a16="http://schemas.microsoft.com/office/drawing/2014/main" id="{7B66BD32-DD56-DB8A-1594-0568C7B117C2}"/>
              </a:ext>
            </a:extLst>
          </p:cNvPr>
          <p:cNvGrpSpPr/>
          <p:nvPr/>
        </p:nvGrpSpPr>
        <p:grpSpPr>
          <a:xfrm>
            <a:off x="4774560" y="2793760"/>
            <a:ext cx="5753880" cy="912240"/>
            <a:chOff x="4774560" y="2793760"/>
            <a:chExt cx="5753880" cy="912240"/>
          </a:xfrm>
        </p:grpSpPr>
        <mc:AlternateContent xmlns:mc="http://schemas.openxmlformats.org/markup-compatibility/2006">
          <mc:Choice xmlns:p14="http://schemas.microsoft.com/office/powerpoint/2010/main" Requires="p14">
            <p:contentPart p14:bwMode="auto" r:id="rId4">
              <p14:nvContentPartPr>
                <p14:cNvPr id="38" name="Ink 37">
                  <a:extLst>
                    <a:ext uri="{FF2B5EF4-FFF2-40B4-BE49-F238E27FC236}">
                      <a16:creationId xmlns:a16="http://schemas.microsoft.com/office/drawing/2014/main" id="{337BC128-EC09-AE95-33A0-87428DA6A32E}"/>
                    </a:ext>
                  </a:extLst>
                </p14:cNvPr>
                <p14:cNvContentPartPr/>
                <p14:nvPr/>
              </p14:nvContentPartPr>
              <p14:xfrm>
                <a:off x="5010000" y="2920840"/>
                <a:ext cx="5518440" cy="785160"/>
              </p14:xfrm>
            </p:contentPart>
          </mc:Choice>
          <mc:Fallback>
            <p:pic>
              <p:nvPicPr>
                <p:cNvPr id="38" name="Ink 37">
                  <a:extLst>
                    <a:ext uri="{FF2B5EF4-FFF2-40B4-BE49-F238E27FC236}">
                      <a16:creationId xmlns:a16="http://schemas.microsoft.com/office/drawing/2014/main" id="{337BC128-EC09-AE95-33A0-87428DA6A32E}"/>
                    </a:ext>
                  </a:extLst>
                </p:cNvPr>
                <p:cNvPicPr/>
                <p:nvPr/>
              </p:nvPicPr>
              <p:blipFill>
                <a:blip r:embed="rId5"/>
                <a:stretch>
                  <a:fillRect/>
                </a:stretch>
              </p:blipFill>
              <p:spPr>
                <a:xfrm>
                  <a:off x="4992000" y="2902840"/>
                  <a:ext cx="5554080" cy="820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9" name="Ink 38">
                  <a:extLst>
                    <a:ext uri="{FF2B5EF4-FFF2-40B4-BE49-F238E27FC236}">
                      <a16:creationId xmlns:a16="http://schemas.microsoft.com/office/drawing/2014/main" id="{A07C74BB-D677-E763-3B92-F0E69D9290BA}"/>
                    </a:ext>
                  </a:extLst>
                </p14:cNvPr>
                <p14:cNvContentPartPr/>
                <p14:nvPr/>
              </p14:nvContentPartPr>
              <p14:xfrm>
                <a:off x="4887960" y="3073120"/>
                <a:ext cx="511560" cy="330480"/>
              </p14:xfrm>
            </p:contentPart>
          </mc:Choice>
          <mc:Fallback>
            <p:pic>
              <p:nvPicPr>
                <p:cNvPr id="39" name="Ink 38">
                  <a:extLst>
                    <a:ext uri="{FF2B5EF4-FFF2-40B4-BE49-F238E27FC236}">
                      <a16:creationId xmlns:a16="http://schemas.microsoft.com/office/drawing/2014/main" id="{A07C74BB-D677-E763-3B92-F0E69D9290BA}"/>
                    </a:ext>
                  </a:extLst>
                </p:cNvPr>
                <p:cNvPicPr/>
                <p:nvPr/>
              </p:nvPicPr>
              <p:blipFill>
                <a:blip r:embed="rId7"/>
                <a:stretch>
                  <a:fillRect/>
                </a:stretch>
              </p:blipFill>
              <p:spPr>
                <a:xfrm>
                  <a:off x="4869973" y="3055100"/>
                  <a:ext cx="547175" cy="36615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2" name="Ink 41">
                  <a:extLst>
                    <a:ext uri="{FF2B5EF4-FFF2-40B4-BE49-F238E27FC236}">
                      <a16:creationId xmlns:a16="http://schemas.microsoft.com/office/drawing/2014/main" id="{B6A4B4F1-46AA-0D08-3C4C-37D73ED09499}"/>
                    </a:ext>
                  </a:extLst>
                </p14:cNvPr>
                <p14:cNvContentPartPr/>
                <p14:nvPr/>
              </p14:nvContentPartPr>
              <p14:xfrm>
                <a:off x="4774560" y="2806000"/>
                <a:ext cx="343800" cy="192600"/>
              </p14:xfrm>
            </p:contentPart>
          </mc:Choice>
          <mc:Fallback>
            <p:pic>
              <p:nvPicPr>
                <p:cNvPr id="42" name="Ink 41">
                  <a:extLst>
                    <a:ext uri="{FF2B5EF4-FFF2-40B4-BE49-F238E27FC236}">
                      <a16:creationId xmlns:a16="http://schemas.microsoft.com/office/drawing/2014/main" id="{B6A4B4F1-46AA-0D08-3C4C-37D73ED09499}"/>
                    </a:ext>
                  </a:extLst>
                </p:cNvPr>
                <p:cNvPicPr/>
                <p:nvPr/>
              </p:nvPicPr>
              <p:blipFill>
                <a:blip r:embed="rId9"/>
                <a:stretch>
                  <a:fillRect/>
                </a:stretch>
              </p:blipFill>
              <p:spPr>
                <a:xfrm>
                  <a:off x="4756560" y="2788000"/>
                  <a:ext cx="3794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3" name="Ink 42">
                  <a:extLst>
                    <a:ext uri="{FF2B5EF4-FFF2-40B4-BE49-F238E27FC236}">
                      <a16:creationId xmlns:a16="http://schemas.microsoft.com/office/drawing/2014/main" id="{4486545F-4F46-F548-0739-E1C45B7E80FF}"/>
                    </a:ext>
                  </a:extLst>
                </p14:cNvPr>
                <p14:cNvContentPartPr/>
                <p14:nvPr/>
              </p14:nvContentPartPr>
              <p14:xfrm>
                <a:off x="5232120" y="2863960"/>
                <a:ext cx="400680" cy="44640"/>
              </p14:xfrm>
            </p:contentPart>
          </mc:Choice>
          <mc:Fallback>
            <p:pic>
              <p:nvPicPr>
                <p:cNvPr id="43" name="Ink 42">
                  <a:extLst>
                    <a:ext uri="{FF2B5EF4-FFF2-40B4-BE49-F238E27FC236}">
                      <a16:creationId xmlns:a16="http://schemas.microsoft.com/office/drawing/2014/main" id="{4486545F-4F46-F548-0739-E1C45B7E80FF}"/>
                    </a:ext>
                  </a:extLst>
                </p:cNvPr>
                <p:cNvPicPr/>
                <p:nvPr/>
              </p:nvPicPr>
              <p:blipFill>
                <a:blip r:embed="rId11"/>
                <a:stretch>
                  <a:fillRect/>
                </a:stretch>
              </p:blipFill>
              <p:spPr>
                <a:xfrm>
                  <a:off x="5214120" y="2845960"/>
                  <a:ext cx="4363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4" name="Ink 43">
                  <a:extLst>
                    <a:ext uri="{FF2B5EF4-FFF2-40B4-BE49-F238E27FC236}">
                      <a16:creationId xmlns:a16="http://schemas.microsoft.com/office/drawing/2014/main" id="{2812603F-3EE5-6646-AD1B-5ACFE4A93BF3}"/>
                    </a:ext>
                  </a:extLst>
                </p14:cNvPr>
                <p14:cNvContentPartPr/>
                <p14:nvPr/>
              </p14:nvContentPartPr>
              <p14:xfrm>
                <a:off x="5448120" y="2793760"/>
                <a:ext cx="64800" cy="254520"/>
              </p14:xfrm>
            </p:contentPart>
          </mc:Choice>
          <mc:Fallback>
            <p:pic>
              <p:nvPicPr>
                <p:cNvPr id="44" name="Ink 43">
                  <a:extLst>
                    <a:ext uri="{FF2B5EF4-FFF2-40B4-BE49-F238E27FC236}">
                      <a16:creationId xmlns:a16="http://schemas.microsoft.com/office/drawing/2014/main" id="{2812603F-3EE5-6646-AD1B-5ACFE4A93BF3}"/>
                    </a:ext>
                  </a:extLst>
                </p:cNvPr>
                <p:cNvPicPr/>
                <p:nvPr/>
              </p:nvPicPr>
              <p:blipFill>
                <a:blip r:embed="rId13"/>
                <a:stretch>
                  <a:fillRect/>
                </a:stretch>
              </p:blipFill>
              <p:spPr>
                <a:xfrm>
                  <a:off x="5430120" y="2775760"/>
                  <a:ext cx="10044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5" name="Ink 44">
                  <a:extLst>
                    <a:ext uri="{FF2B5EF4-FFF2-40B4-BE49-F238E27FC236}">
                      <a16:creationId xmlns:a16="http://schemas.microsoft.com/office/drawing/2014/main" id="{FB941245-E2EA-5BEF-1A44-C420DB480A52}"/>
                    </a:ext>
                  </a:extLst>
                </p14:cNvPr>
                <p14:cNvContentPartPr/>
                <p14:nvPr/>
              </p14:nvContentPartPr>
              <p14:xfrm>
                <a:off x="5727480" y="2803120"/>
                <a:ext cx="342000" cy="425160"/>
              </p14:xfrm>
            </p:contentPart>
          </mc:Choice>
          <mc:Fallback>
            <p:pic>
              <p:nvPicPr>
                <p:cNvPr id="45" name="Ink 44">
                  <a:extLst>
                    <a:ext uri="{FF2B5EF4-FFF2-40B4-BE49-F238E27FC236}">
                      <a16:creationId xmlns:a16="http://schemas.microsoft.com/office/drawing/2014/main" id="{FB941245-E2EA-5BEF-1A44-C420DB480A52}"/>
                    </a:ext>
                  </a:extLst>
                </p:cNvPr>
                <p:cNvPicPr/>
                <p:nvPr/>
              </p:nvPicPr>
              <p:blipFill>
                <a:blip r:embed="rId15"/>
                <a:stretch>
                  <a:fillRect/>
                </a:stretch>
              </p:blipFill>
              <p:spPr>
                <a:xfrm>
                  <a:off x="5709461" y="2785120"/>
                  <a:ext cx="377678"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7" name="Ink 46">
                  <a:extLst>
                    <a:ext uri="{FF2B5EF4-FFF2-40B4-BE49-F238E27FC236}">
                      <a16:creationId xmlns:a16="http://schemas.microsoft.com/office/drawing/2014/main" id="{956AC367-86E2-7B92-05C4-B8A41F0AD49A}"/>
                    </a:ext>
                  </a:extLst>
                </p14:cNvPr>
                <p14:cNvContentPartPr/>
                <p14:nvPr/>
              </p14:nvContentPartPr>
              <p14:xfrm>
                <a:off x="6222840" y="2964040"/>
                <a:ext cx="281160" cy="8280"/>
              </p14:xfrm>
            </p:contentPart>
          </mc:Choice>
          <mc:Fallback>
            <p:pic>
              <p:nvPicPr>
                <p:cNvPr id="47" name="Ink 46">
                  <a:extLst>
                    <a:ext uri="{FF2B5EF4-FFF2-40B4-BE49-F238E27FC236}">
                      <a16:creationId xmlns:a16="http://schemas.microsoft.com/office/drawing/2014/main" id="{956AC367-86E2-7B92-05C4-B8A41F0AD49A}"/>
                    </a:ext>
                  </a:extLst>
                </p:cNvPr>
                <p:cNvPicPr/>
                <p:nvPr/>
              </p:nvPicPr>
              <p:blipFill>
                <a:blip r:embed="rId17"/>
                <a:stretch>
                  <a:fillRect/>
                </a:stretch>
              </p:blipFill>
              <p:spPr>
                <a:xfrm>
                  <a:off x="6204840" y="2946040"/>
                  <a:ext cx="3168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8" name="Ink 47">
                  <a:extLst>
                    <a:ext uri="{FF2B5EF4-FFF2-40B4-BE49-F238E27FC236}">
                      <a16:creationId xmlns:a16="http://schemas.microsoft.com/office/drawing/2014/main" id="{981F38FC-ECB4-C32E-8F23-92A8958AAD1B}"/>
                    </a:ext>
                  </a:extLst>
                </p14:cNvPr>
                <p14:cNvContentPartPr/>
                <p14:nvPr/>
              </p14:nvContentPartPr>
              <p14:xfrm>
                <a:off x="6324720" y="3098680"/>
                <a:ext cx="281160" cy="13680"/>
              </p14:xfrm>
            </p:contentPart>
          </mc:Choice>
          <mc:Fallback>
            <p:pic>
              <p:nvPicPr>
                <p:cNvPr id="48" name="Ink 47">
                  <a:extLst>
                    <a:ext uri="{FF2B5EF4-FFF2-40B4-BE49-F238E27FC236}">
                      <a16:creationId xmlns:a16="http://schemas.microsoft.com/office/drawing/2014/main" id="{981F38FC-ECB4-C32E-8F23-92A8958AAD1B}"/>
                    </a:ext>
                  </a:extLst>
                </p:cNvPr>
                <p:cNvPicPr/>
                <p:nvPr/>
              </p:nvPicPr>
              <p:blipFill>
                <a:blip r:embed="rId19"/>
                <a:stretch>
                  <a:fillRect/>
                </a:stretch>
              </p:blipFill>
              <p:spPr>
                <a:xfrm>
                  <a:off x="6306743" y="3080680"/>
                  <a:ext cx="316754"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9" name="Ink 48">
                  <a:extLst>
                    <a:ext uri="{FF2B5EF4-FFF2-40B4-BE49-F238E27FC236}">
                      <a16:creationId xmlns:a16="http://schemas.microsoft.com/office/drawing/2014/main" id="{A483C7EE-38E5-36FF-4FC6-BA0AF44F2D29}"/>
                    </a:ext>
                  </a:extLst>
                </p14:cNvPr>
                <p14:cNvContentPartPr/>
                <p14:nvPr/>
              </p14:nvContentPartPr>
              <p14:xfrm>
                <a:off x="6718200" y="2816080"/>
                <a:ext cx="343080" cy="347040"/>
              </p14:xfrm>
            </p:contentPart>
          </mc:Choice>
          <mc:Fallback>
            <p:pic>
              <p:nvPicPr>
                <p:cNvPr id="49" name="Ink 48">
                  <a:extLst>
                    <a:ext uri="{FF2B5EF4-FFF2-40B4-BE49-F238E27FC236}">
                      <a16:creationId xmlns:a16="http://schemas.microsoft.com/office/drawing/2014/main" id="{A483C7EE-38E5-36FF-4FC6-BA0AF44F2D29}"/>
                    </a:ext>
                  </a:extLst>
                </p:cNvPr>
                <p:cNvPicPr/>
                <p:nvPr/>
              </p:nvPicPr>
              <p:blipFill>
                <a:blip r:embed="rId21"/>
                <a:stretch>
                  <a:fillRect/>
                </a:stretch>
              </p:blipFill>
              <p:spPr>
                <a:xfrm>
                  <a:off x="6700200" y="2798080"/>
                  <a:ext cx="378720" cy="382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9" name="Ink 8">
                <a:extLst>
                  <a:ext uri="{FF2B5EF4-FFF2-40B4-BE49-F238E27FC236}">
                    <a16:creationId xmlns:a16="http://schemas.microsoft.com/office/drawing/2014/main" id="{42CDE5CB-ACC3-0E32-3DC6-3E08B2C36EFD}"/>
                  </a:ext>
                </a:extLst>
              </p14:cNvPr>
              <p14:cNvContentPartPr/>
              <p14:nvPr/>
            </p14:nvContentPartPr>
            <p14:xfrm>
              <a:off x="7137240" y="2552200"/>
              <a:ext cx="2819880" cy="394560"/>
            </p14:xfrm>
          </p:contentPart>
        </mc:Choice>
        <mc:Fallback>
          <p:pic>
            <p:nvPicPr>
              <p:cNvPr id="9" name="Ink 8">
                <a:extLst>
                  <a:ext uri="{FF2B5EF4-FFF2-40B4-BE49-F238E27FC236}">
                    <a16:creationId xmlns:a16="http://schemas.microsoft.com/office/drawing/2014/main" id="{42CDE5CB-ACC3-0E32-3DC6-3E08B2C36EFD}"/>
                  </a:ext>
                </a:extLst>
              </p:cNvPr>
              <p:cNvPicPr/>
              <p:nvPr/>
            </p:nvPicPr>
            <p:blipFill>
              <a:blip r:embed="rId23"/>
              <a:stretch>
                <a:fillRect/>
              </a:stretch>
            </p:blipFill>
            <p:spPr>
              <a:xfrm>
                <a:off x="7119240" y="2534200"/>
                <a:ext cx="285552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F337A982-C9EC-60DB-CC85-5240822C9D45}"/>
                  </a:ext>
                </a:extLst>
              </p14:cNvPr>
              <p14:cNvContentPartPr/>
              <p14:nvPr/>
            </p14:nvContentPartPr>
            <p14:xfrm>
              <a:off x="10228920" y="2426200"/>
              <a:ext cx="498960" cy="395280"/>
            </p14:xfrm>
          </p:contentPart>
        </mc:Choice>
        <mc:Fallback>
          <p:pic>
            <p:nvPicPr>
              <p:cNvPr id="13" name="Ink 12">
                <a:extLst>
                  <a:ext uri="{FF2B5EF4-FFF2-40B4-BE49-F238E27FC236}">
                    <a16:creationId xmlns:a16="http://schemas.microsoft.com/office/drawing/2014/main" id="{F337A982-C9EC-60DB-CC85-5240822C9D45}"/>
                  </a:ext>
                </a:extLst>
              </p:cNvPr>
              <p:cNvPicPr/>
              <p:nvPr/>
            </p:nvPicPr>
            <p:blipFill>
              <a:blip r:embed="rId25"/>
              <a:stretch>
                <a:fillRect/>
              </a:stretch>
            </p:blipFill>
            <p:spPr>
              <a:xfrm>
                <a:off x="10210920" y="2408216"/>
                <a:ext cx="534600" cy="430888"/>
              </a:xfrm>
              <a:prstGeom prst="rect">
                <a:avLst/>
              </a:prstGeom>
            </p:spPr>
          </p:pic>
        </mc:Fallback>
      </mc:AlternateContent>
    </p:spTree>
    <p:extLst>
      <p:ext uri="{BB962C8B-B14F-4D97-AF65-F5344CB8AC3E}">
        <p14:creationId xmlns:p14="http://schemas.microsoft.com/office/powerpoint/2010/main" val="670314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4C4D3-3DDD-AB39-0A1D-40F03F275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F38CFF-ABC5-89F4-7C2E-D65EAF7CF645}"/>
              </a:ext>
            </a:extLst>
          </p:cNvPr>
          <p:cNvSpPr>
            <a:spLocks noGrp="1"/>
          </p:cNvSpPr>
          <p:nvPr>
            <p:ph type="title"/>
          </p:nvPr>
        </p:nvSpPr>
        <p:spPr/>
        <p:txBody>
          <a:bodyPr>
            <a:normAutofit/>
          </a:bodyPr>
          <a:lstStyle/>
          <a:p>
            <a:r>
              <a:rPr lang="en-US" sz="4000" dirty="0"/>
              <a:t>For Loop</a:t>
            </a:r>
          </a:p>
        </p:txBody>
      </p:sp>
      <p:sp>
        <p:nvSpPr>
          <p:cNvPr id="3" name="Content Placeholder 2">
            <a:extLst>
              <a:ext uri="{FF2B5EF4-FFF2-40B4-BE49-F238E27FC236}">
                <a16:creationId xmlns:a16="http://schemas.microsoft.com/office/drawing/2014/main" id="{640289DE-95E9-C5FC-4E03-D6515D37478C}"/>
              </a:ext>
            </a:extLst>
          </p:cNvPr>
          <p:cNvSpPr>
            <a:spLocks noGrp="1"/>
          </p:cNvSpPr>
          <p:nvPr>
            <p:ph idx="1"/>
          </p:nvPr>
        </p:nvSpPr>
        <p:spPr>
          <a:xfrm>
            <a:off x="838200" y="1414732"/>
            <a:ext cx="10515600" cy="5078143"/>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PK" altLang="en-PK"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Executes a block of code a specific number of times.</a:t>
            </a:r>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For Loop is used when we know the exact number of iterations in advance.</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Syntax:</a:t>
            </a: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for (initialization; condition; increment/decrement)</a:t>
            </a: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 { </a:t>
            </a: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 Code to execute</a:t>
            </a: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 } </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Compact Syntax: </a:t>
            </a:r>
            <a:r>
              <a:rPr lang="en-US" sz="2400" dirty="0">
                <a:latin typeface="Calibri" panose="020F0502020204030204" pitchFamily="34" charset="0"/>
                <a:ea typeface="Calibri" panose="020F0502020204030204" pitchFamily="34" charset="0"/>
                <a:cs typeface="Calibri" panose="020F0502020204030204" pitchFamily="34" charset="0"/>
              </a:rPr>
              <a:t>Combines initialization, condition, and increment/decrement in one line.</a:t>
            </a:r>
          </a:p>
        </p:txBody>
      </p:sp>
    </p:spTree>
    <p:extLst>
      <p:ext uri="{BB962C8B-B14F-4D97-AF65-F5344CB8AC3E}">
        <p14:creationId xmlns:p14="http://schemas.microsoft.com/office/powerpoint/2010/main" val="2436155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7A256-947D-F979-FDAB-2FB1E6FC3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4B9EB3-CA8D-0503-B3B2-C26B5E8275E3}"/>
              </a:ext>
            </a:extLst>
          </p:cNvPr>
          <p:cNvSpPr>
            <a:spLocks noGrp="1"/>
          </p:cNvSpPr>
          <p:nvPr>
            <p:ph type="title"/>
          </p:nvPr>
        </p:nvSpPr>
        <p:spPr/>
        <p:txBody>
          <a:bodyPr>
            <a:normAutofit/>
          </a:bodyPr>
          <a:lstStyle/>
          <a:p>
            <a:r>
              <a:rPr lang="en-US" sz="4000" dirty="0"/>
              <a:t>For Loop</a:t>
            </a:r>
          </a:p>
        </p:txBody>
      </p:sp>
      <p:sp>
        <p:nvSpPr>
          <p:cNvPr id="3" name="Content Placeholder 2">
            <a:extLst>
              <a:ext uri="{FF2B5EF4-FFF2-40B4-BE49-F238E27FC236}">
                <a16:creationId xmlns:a16="http://schemas.microsoft.com/office/drawing/2014/main" id="{AC185D22-8BA1-75CC-8A1B-CFC635F7C825}"/>
              </a:ext>
            </a:extLst>
          </p:cNvPr>
          <p:cNvSpPr>
            <a:spLocks noGrp="1"/>
          </p:cNvSpPr>
          <p:nvPr>
            <p:ph idx="1"/>
          </p:nvPr>
        </p:nvSpPr>
        <p:spPr>
          <a:xfrm>
            <a:off x="838200" y="1414732"/>
            <a:ext cx="10515600" cy="5078143"/>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Initialization: </a:t>
            </a:r>
            <a:r>
              <a:rPr kumimoji="0" lang="en-US" altLang="en-PK"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Sets the loop variable.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Condition: </a:t>
            </a:r>
            <a:r>
              <a:rPr kumimoji="0" lang="en-US" altLang="en-PK"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Checked before each iteration. The loop exits if false.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Update: </a:t>
            </a:r>
            <a:r>
              <a:rPr kumimoji="0" lang="en-US" altLang="en-PK"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Modifies the loop variable after each iteration.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PK"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main()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for (int x = 10; x &gt; 5; x--)</a:t>
            </a:r>
          </a:p>
          <a:p>
            <a:pPr marL="0" marR="0" lvl="0" indent="0" algn="l" defTabSz="914400" rtl="0" eaLnBrk="0" fontAlgn="base" latinLnBrk="0" hangingPunct="0">
              <a:lnSpc>
                <a:spcPct val="100000"/>
              </a:lnSpc>
              <a:spcBef>
                <a:spcPct val="0"/>
              </a:spcBef>
              <a:spcAft>
                <a:spcPct val="0"/>
              </a:spcAft>
              <a:buClrTx/>
              <a:buSzTx/>
              <a:buNone/>
              <a:tabLst/>
            </a:pPr>
            <a:r>
              <a:rPr lang="en-US" altLang="en-PK" sz="2400" i="1" dirty="0">
                <a:latin typeface="Calibri" panose="020F0502020204030204" pitchFamily="34" charset="0"/>
                <a:ea typeface="Calibri" panose="020F0502020204030204" pitchFamily="34" charset="0"/>
                <a:cs typeface="Calibri" panose="020F0502020204030204" pitchFamily="34" charset="0"/>
              </a:rPr>
              <a:t>   </a:t>
            </a: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lang="en-US" altLang="en-PK" sz="2400" i="1" dirty="0">
                <a:latin typeface="Calibri" panose="020F0502020204030204" pitchFamily="34" charset="0"/>
                <a:ea typeface="Calibri" panose="020F0502020204030204" pitchFamily="34" charset="0"/>
                <a:cs typeface="Calibri" panose="020F0502020204030204" pitchFamily="34" charset="0"/>
              </a:rPr>
              <a:t>         </a:t>
            </a:r>
            <a:r>
              <a:rPr kumimoji="0" lang="en-US" altLang="en-PK" sz="24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printf</a:t>
            </a: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value of x is %d\n", x);</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Starts with x = 10.</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Runs while x &gt; 5.</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Decreases x by 1 after each iteration (x--).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72238B6-51EE-6208-FE38-AD75C74DD0A7}"/>
              </a:ext>
            </a:extLst>
          </p:cNvPr>
          <p:cNvPicPr>
            <a:picLocks noChangeAspect="1"/>
          </p:cNvPicPr>
          <p:nvPr/>
        </p:nvPicPr>
        <p:blipFill>
          <a:blip r:embed="rId3"/>
          <a:stretch>
            <a:fillRect/>
          </a:stretch>
        </p:blipFill>
        <p:spPr>
          <a:xfrm>
            <a:off x="6534690" y="2803585"/>
            <a:ext cx="4401984" cy="2978930"/>
          </a:xfrm>
          <a:prstGeom prst="rect">
            <a:avLst/>
          </a:prstGeom>
        </p:spPr>
      </p:pic>
    </p:spTree>
    <p:extLst>
      <p:ext uri="{BB962C8B-B14F-4D97-AF65-F5344CB8AC3E}">
        <p14:creationId xmlns:p14="http://schemas.microsoft.com/office/powerpoint/2010/main" val="2237369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CAB3F-1C9E-8B27-5FB3-F47E7F2AC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5C85B-2CB3-4B8F-6BFA-9C76C847F3F6}"/>
              </a:ext>
            </a:extLst>
          </p:cNvPr>
          <p:cNvSpPr>
            <a:spLocks noGrp="1"/>
          </p:cNvSpPr>
          <p:nvPr>
            <p:ph type="title"/>
          </p:nvPr>
        </p:nvSpPr>
        <p:spPr/>
        <p:txBody>
          <a:bodyPr>
            <a:normAutofit/>
          </a:bodyPr>
          <a:lstStyle/>
          <a:p>
            <a:r>
              <a:rPr lang="en-US" sz="4000" dirty="0"/>
              <a:t>For Loop</a:t>
            </a:r>
          </a:p>
        </p:txBody>
      </p:sp>
      <p:pic>
        <p:nvPicPr>
          <p:cNvPr id="5" name="Content Placeholder 4">
            <a:extLst>
              <a:ext uri="{FF2B5EF4-FFF2-40B4-BE49-F238E27FC236}">
                <a16:creationId xmlns:a16="http://schemas.microsoft.com/office/drawing/2014/main" id="{2115E8DB-F9B6-2C90-9897-B31A96A326F4}"/>
              </a:ext>
            </a:extLst>
          </p:cNvPr>
          <p:cNvPicPr>
            <a:picLocks noGrp="1" noChangeAspect="1"/>
          </p:cNvPicPr>
          <p:nvPr>
            <p:ph idx="1"/>
          </p:nvPr>
        </p:nvPicPr>
        <p:blipFill>
          <a:blip r:embed="rId3"/>
          <a:stretch>
            <a:fillRect/>
          </a:stretch>
        </p:blipFill>
        <p:spPr>
          <a:xfrm>
            <a:off x="2995752" y="895528"/>
            <a:ext cx="8003896" cy="5708472"/>
          </a:xfrm>
        </p:spPr>
      </p:pic>
    </p:spTree>
    <p:extLst>
      <p:ext uri="{BB962C8B-B14F-4D97-AF65-F5344CB8AC3E}">
        <p14:creationId xmlns:p14="http://schemas.microsoft.com/office/powerpoint/2010/main" val="695134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24504-2E46-60D3-1A20-F0A61D6A10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D6A5C-3BC6-5EEA-49F6-E011C12BD94B}"/>
              </a:ext>
            </a:extLst>
          </p:cNvPr>
          <p:cNvSpPr>
            <a:spLocks noGrp="1"/>
          </p:cNvSpPr>
          <p:nvPr>
            <p:ph type="title"/>
          </p:nvPr>
        </p:nvSpPr>
        <p:spPr/>
        <p:txBody>
          <a:bodyPr>
            <a:normAutofit/>
          </a:bodyPr>
          <a:lstStyle/>
          <a:p>
            <a:r>
              <a:rPr lang="en-US" sz="4000" dirty="0"/>
              <a:t>For Loop</a:t>
            </a:r>
          </a:p>
        </p:txBody>
      </p:sp>
      <p:sp>
        <p:nvSpPr>
          <p:cNvPr id="3" name="Content Placeholder 2">
            <a:extLst>
              <a:ext uri="{FF2B5EF4-FFF2-40B4-BE49-F238E27FC236}">
                <a16:creationId xmlns:a16="http://schemas.microsoft.com/office/drawing/2014/main" id="{4BE9D5FC-F550-EE6E-D717-195896D17D91}"/>
              </a:ext>
            </a:extLst>
          </p:cNvPr>
          <p:cNvSpPr>
            <a:spLocks noGrp="1"/>
          </p:cNvSpPr>
          <p:nvPr>
            <p:ph idx="1"/>
          </p:nvPr>
        </p:nvSpPr>
        <p:spPr>
          <a:xfrm>
            <a:off x="838200" y="1414732"/>
            <a:ext cx="10515600" cy="5078143"/>
          </a:xfrm>
        </p:spPr>
        <p:txBody>
          <a:bodyPr>
            <a:normAutofit/>
          </a:bodyPr>
          <a:lstStyle/>
          <a:p>
            <a:pPr marL="0" indent="0">
              <a:buNone/>
            </a:pPr>
            <a:r>
              <a:rPr lang="en-US" b="1" dirty="0"/>
              <a:t>For Loop Flow</a:t>
            </a:r>
            <a:r>
              <a:rPr lang="en-US" dirty="0"/>
              <a:t>:</a:t>
            </a:r>
          </a:p>
          <a:p>
            <a:pPr marL="731520" lvl="1" indent="-457200">
              <a:lnSpc>
                <a:spcPct val="200000"/>
              </a:lnSpc>
              <a:buFont typeface="+mj-lt"/>
              <a:buAutoNum type="arabicPeriod"/>
            </a:pPr>
            <a:r>
              <a:rPr lang="en-US" b="1" dirty="0"/>
              <a:t>Initialization</a:t>
            </a:r>
            <a:r>
              <a:rPr lang="en-US" dirty="0"/>
              <a:t>: Execute once before the loop starts.</a:t>
            </a:r>
          </a:p>
          <a:p>
            <a:pPr marL="731520" lvl="1" indent="-457200">
              <a:lnSpc>
                <a:spcPct val="200000"/>
              </a:lnSpc>
              <a:buFont typeface="+mj-lt"/>
              <a:buAutoNum type="arabicPeriod"/>
            </a:pPr>
            <a:r>
              <a:rPr lang="en-US" b="1" dirty="0"/>
              <a:t>Condition Check</a:t>
            </a:r>
            <a:r>
              <a:rPr lang="en-US" dirty="0"/>
              <a:t>: If true, the loop runs; if false, the loop exits.</a:t>
            </a:r>
          </a:p>
          <a:p>
            <a:pPr marL="731520" lvl="1" indent="-457200">
              <a:lnSpc>
                <a:spcPct val="200000"/>
              </a:lnSpc>
              <a:buFont typeface="+mj-lt"/>
              <a:buAutoNum type="arabicPeriod"/>
            </a:pPr>
            <a:r>
              <a:rPr lang="en-US" b="1" dirty="0"/>
              <a:t>Loop Body</a:t>
            </a:r>
            <a:r>
              <a:rPr lang="en-US" dirty="0"/>
              <a:t>: Code inside the loop is executed.</a:t>
            </a:r>
          </a:p>
          <a:p>
            <a:pPr marL="731520" lvl="1" indent="-457200">
              <a:lnSpc>
                <a:spcPct val="200000"/>
              </a:lnSpc>
              <a:buFont typeface="+mj-lt"/>
              <a:buAutoNum type="arabicPeriod"/>
            </a:pPr>
            <a:r>
              <a:rPr lang="en-US" b="1" dirty="0"/>
              <a:t>Increment/Decrement</a:t>
            </a:r>
            <a:r>
              <a:rPr lang="en-US" dirty="0"/>
              <a:t>: Adjusts the loop variable.</a:t>
            </a:r>
          </a:p>
          <a:p>
            <a:pPr marL="731520" lvl="1" indent="-457200">
              <a:lnSpc>
                <a:spcPct val="200000"/>
              </a:lnSpc>
              <a:buFont typeface="+mj-lt"/>
              <a:buAutoNum type="arabicPeriod"/>
            </a:pPr>
            <a:r>
              <a:rPr lang="en-US" dirty="0"/>
              <a:t>Repeats steps 2-4 until the condition is false.</a:t>
            </a:r>
          </a:p>
          <a:p>
            <a:endParaRPr lang="en-US" dirty="0"/>
          </a:p>
        </p:txBody>
      </p:sp>
    </p:spTree>
    <p:extLst>
      <p:ext uri="{BB962C8B-B14F-4D97-AF65-F5344CB8AC3E}">
        <p14:creationId xmlns:p14="http://schemas.microsoft.com/office/powerpoint/2010/main" val="1242292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Learning Objectives</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pPr marL="0" indent="0">
              <a:buNone/>
            </a:pPr>
            <a:r>
              <a:rPr lang="en-US" sz="2400" dirty="0">
                <a:latin typeface="Calibri" panose="020F0502020204030204" pitchFamily="34" charset="0"/>
                <a:cs typeface="Calibri" panose="020F0502020204030204" pitchFamily="34" charset="0"/>
              </a:rPr>
              <a:t>By the end of this lecture, students will be able to:</a:t>
            </a:r>
          </a:p>
          <a:p>
            <a:pPr lvl="1"/>
            <a:r>
              <a:rPr lang="en-US" dirty="0">
                <a:latin typeface="Calibri" panose="020F0502020204030204" pitchFamily="34" charset="0"/>
                <a:cs typeface="Calibri" panose="020F0502020204030204" pitchFamily="34" charset="0"/>
              </a:rPr>
              <a:t>Know what are loops</a:t>
            </a:r>
          </a:p>
          <a:p>
            <a:pPr lvl="1"/>
            <a:r>
              <a:rPr lang="en-US" dirty="0">
                <a:latin typeface="Calibri" panose="020F0502020204030204" pitchFamily="34" charset="0"/>
                <a:cs typeface="Calibri" panose="020F0502020204030204" pitchFamily="34" charset="0"/>
              </a:rPr>
              <a:t>Know how to use loops</a:t>
            </a:r>
          </a:p>
          <a:p>
            <a:pPr lvl="1"/>
            <a:r>
              <a:rPr lang="en-US" dirty="0">
                <a:latin typeface="Calibri" panose="020F0502020204030204" pitchFamily="34" charset="0"/>
                <a:cs typeface="Calibri" panose="020F0502020204030204" pitchFamily="34" charset="0"/>
              </a:rPr>
              <a:t>Learn about break and continue statements</a:t>
            </a:r>
          </a:p>
        </p:txBody>
      </p:sp>
    </p:spTree>
    <p:extLst>
      <p:ext uri="{BB962C8B-B14F-4D97-AF65-F5344CB8AC3E}">
        <p14:creationId xmlns:p14="http://schemas.microsoft.com/office/powerpoint/2010/main" val="3254559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990C3-9B08-1669-C3BB-D7B9768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79C4B1-6867-B598-D898-1B8D8125785C}"/>
              </a:ext>
            </a:extLst>
          </p:cNvPr>
          <p:cNvSpPr>
            <a:spLocks noGrp="1"/>
          </p:cNvSpPr>
          <p:nvPr>
            <p:ph type="title"/>
          </p:nvPr>
        </p:nvSpPr>
        <p:spPr/>
        <p:txBody>
          <a:bodyPr>
            <a:normAutofit/>
          </a:bodyPr>
          <a:lstStyle/>
          <a:p>
            <a:r>
              <a:rPr lang="en-US" sz="4000" dirty="0"/>
              <a:t>Break And Continue</a:t>
            </a:r>
          </a:p>
        </p:txBody>
      </p:sp>
      <p:sp>
        <p:nvSpPr>
          <p:cNvPr id="3" name="Content Placeholder 2">
            <a:extLst>
              <a:ext uri="{FF2B5EF4-FFF2-40B4-BE49-F238E27FC236}">
                <a16:creationId xmlns:a16="http://schemas.microsoft.com/office/drawing/2014/main" id="{ED0934A9-1F27-485F-290B-72B23659D9A3}"/>
              </a:ext>
            </a:extLst>
          </p:cNvPr>
          <p:cNvSpPr>
            <a:spLocks noGrp="1"/>
          </p:cNvSpPr>
          <p:nvPr>
            <p:ph idx="1"/>
          </p:nvPr>
        </p:nvSpPr>
        <p:spPr>
          <a:xfrm>
            <a:off x="838200" y="1414732"/>
            <a:ext cx="10515600" cy="5078143"/>
          </a:xfrm>
        </p:spPr>
        <p:txBody>
          <a:bodyPr>
            <a:normAutofit/>
          </a:bodyPr>
          <a:lstStyle/>
          <a:p>
            <a:pPr eaLnBrk="0" fontAlgn="base" hangingPunct="0">
              <a:lnSpc>
                <a:spcPct val="100000"/>
              </a:lnSpc>
              <a:spcBef>
                <a:spcPct val="0"/>
              </a:spcBef>
              <a:spcAft>
                <a:spcPct val="0"/>
              </a:spcAft>
            </a:pPr>
            <a:r>
              <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break and continue statements are used to manipulate program flow in structures such as loops.</a:t>
            </a:r>
          </a:p>
          <a:p>
            <a:pPr eaLnBrk="0" fontAlgn="base" hangingPunct="0">
              <a:lnSpc>
                <a:spcPct val="100000"/>
              </a:lnSpc>
              <a:spcBef>
                <a:spcPct val="0"/>
              </a:spcBef>
              <a:spcAft>
                <a:spcPct val="0"/>
              </a:spcAft>
            </a:pPr>
            <a:endPar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spcBef>
                <a:spcPct val="0"/>
              </a:spcBef>
              <a:spcAft>
                <a:spcPct val="0"/>
              </a:spcAft>
            </a:pPr>
            <a:r>
              <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When a break statement is executed in a loop, the loop is terminated and program control returns to the next statement</a:t>
            </a:r>
          </a:p>
          <a:p>
            <a:pPr eaLnBrk="0" fontAlgn="base" hangingPunct="0">
              <a:lnSpc>
                <a:spcPct val="100000"/>
              </a:lnSpc>
              <a:spcBef>
                <a:spcPct val="0"/>
              </a:spcBef>
              <a:spcAft>
                <a:spcPct val="0"/>
              </a:spcAft>
            </a:pPr>
            <a:endPar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spcBef>
                <a:spcPct val="0"/>
              </a:spcBef>
              <a:spcAft>
                <a:spcPct val="0"/>
              </a:spcAft>
            </a:pPr>
            <a:r>
              <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You’re driving in a parking lot looking for an empty space. Once you find the first empty spot, you park and stop looking further.</a:t>
            </a:r>
          </a:p>
        </p:txBody>
      </p:sp>
    </p:spTree>
    <p:extLst>
      <p:ext uri="{BB962C8B-B14F-4D97-AF65-F5344CB8AC3E}">
        <p14:creationId xmlns:p14="http://schemas.microsoft.com/office/powerpoint/2010/main" val="3276524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A9727-CAB9-8AD2-3ED3-5479623FB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488045-9BA8-2C58-E6B0-5E497953E1FF}"/>
              </a:ext>
            </a:extLst>
          </p:cNvPr>
          <p:cNvSpPr>
            <a:spLocks noGrp="1"/>
          </p:cNvSpPr>
          <p:nvPr>
            <p:ph type="title"/>
          </p:nvPr>
        </p:nvSpPr>
        <p:spPr/>
        <p:txBody>
          <a:bodyPr>
            <a:normAutofit/>
          </a:bodyPr>
          <a:lstStyle/>
          <a:p>
            <a:r>
              <a:rPr lang="en-US" sz="4000" dirty="0"/>
              <a:t>Break And Continue</a:t>
            </a:r>
          </a:p>
        </p:txBody>
      </p:sp>
      <p:pic>
        <p:nvPicPr>
          <p:cNvPr id="3074" name="Picture 2" descr="3,800+ Empty Parking Lot Stock Illustrations, Royalty-Free Vector Graphics  &amp; Clip Art - iStock | Empty parking lot night, Empty parking lot aerial,  Empty parking lot from above">
            <a:extLst>
              <a:ext uri="{FF2B5EF4-FFF2-40B4-BE49-F238E27FC236}">
                <a16:creationId xmlns:a16="http://schemas.microsoft.com/office/drawing/2014/main" id="{197287C8-444E-BAC8-CBD6-957A695D7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329" y="1062037"/>
            <a:ext cx="6043042" cy="54308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DED8B24-BE89-DBA0-BCE9-41ADA732CCA1}"/>
              </a:ext>
            </a:extLst>
          </p:cNvPr>
          <p:cNvPicPr>
            <a:picLocks noChangeAspect="1"/>
          </p:cNvPicPr>
          <p:nvPr/>
        </p:nvPicPr>
        <p:blipFill>
          <a:blip r:embed="rId4"/>
          <a:stretch>
            <a:fillRect/>
          </a:stretch>
        </p:blipFill>
        <p:spPr>
          <a:xfrm>
            <a:off x="10710771" y="2524124"/>
            <a:ext cx="683509" cy="252413"/>
          </a:xfrm>
          <a:prstGeom prst="rect">
            <a:avLst/>
          </a:prstGeom>
        </p:spPr>
      </p:pic>
      <p:pic>
        <p:nvPicPr>
          <p:cNvPr id="8" name="Picture 7">
            <a:extLst>
              <a:ext uri="{FF2B5EF4-FFF2-40B4-BE49-F238E27FC236}">
                <a16:creationId xmlns:a16="http://schemas.microsoft.com/office/drawing/2014/main" id="{5FA35324-106B-F8C1-6B4F-4536B8258749}"/>
              </a:ext>
            </a:extLst>
          </p:cNvPr>
          <p:cNvPicPr>
            <a:picLocks noChangeAspect="1"/>
          </p:cNvPicPr>
          <p:nvPr/>
        </p:nvPicPr>
        <p:blipFill>
          <a:blip r:embed="rId5"/>
          <a:stretch>
            <a:fillRect/>
          </a:stretch>
        </p:blipFill>
        <p:spPr>
          <a:xfrm>
            <a:off x="6096000" y="2022444"/>
            <a:ext cx="876422" cy="438211"/>
          </a:xfrm>
          <a:prstGeom prst="rect">
            <a:avLst/>
          </a:prstGeom>
        </p:spPr>
      </p:pic>
    </p:spTree>
    <p:extLst>
      <p:ext uri="{BB962C8B-B14F-4D97-AF65-F5344CB8AC3E}">
        <p14:creationId xmlns:p14="http://schemas.microsoft.com/office/powerpoint/2010/main" val="1574158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8BBE9-4298-211E-FD0D-21542E944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05AC3B-C623-B6B2-358B-9C48B518DD58}"/>
              </a:ext>
            </a:extLst>
          </p:cNvPr>
          <p:cNvSpPr>
            <a:spLocks noGrp="1"/>
          </p:cNvSpPr>
          <p:nvPr>
            <p:ph type="title"/>
          </p:nvPr>
        </p:nvSpPr>
        <p:spPr/>
        <p:txBody>
          <a:bodyPr>
            <a:normAutofit/>
          </a:bodyPr>
          <a:lstStyle/>
          <a:p>
            <a:r>
              <a:rPr lang="en-US" sz="4000" dirty="0"/>
              <a:t>Break And Continue</a:t>
            </a:r>
          </a:p>
        </p:txBody>
      </p:sp>
      <p:sp>
        <p:nvSpPr>
          <p:cNvPr id="3" name="Content Placeholder 2">
            <a:extLst>
              <a:ext uri="{FF2B5EF4-FFF2-40B4-BE49-F238E27FC236}">
                <a16:creationId xmlns:a16="http://schemas.microsoft.com/office/drawing/2014/main" id="{2DC0BBA8-67FC-008D-6720-E53A614E59B7}"/>
              </a:ext>
            </a:extLst>
          </p:cNvPr>
          <p:cNvSpPr>
            <a:spLocks noGrp="1"/>
          </p:cNvSpPr>
          <p:nvPr>
            <p:ph idx="1"/>
          </p:nvPr>
        </p:nvSpPr>
        <p:spPr>
          <a:xfrm>
            <a:off x="838200" y="1414732"/>
            <a:ext cx="10515600" cy="5078143"/>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int x;</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for ( x = 10; x &gt; 5; x--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if ( x == 7 )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break;</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printf</a:t>
            </a: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PK" sz="24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n%d</a:t>
            </a: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 x);</a:t>
            </a:r>
          </a:p>
          <a:p>
            <a:pPr eaLnBrk="0" fontAlgn="base" hangingPunct="0">
              <a:lnSpc>
                <a:spcPct val="100000"/>
              </a:lnSpc>
              <a:spcBef>
                <a:spcPct val="0"/>
              </a:spcBef>
              <a:spcAft>
                <a:spcPct val="0"/>
              </a:spcAft>
            </a:pPr>
            <a:endPar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5379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77E32-8588-9FC7-4E5D-CF3A5FB72F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E1E2E1-CE7C-48A8-5D4B-3B810C4B41AF}"/>
              </a:ext>
            </a:extLst>
          </p:cNvPr>
          <p:cNvSpPr>
            <a:spLocks noGrp="1"/>
          </p:cNvSpPr>
          <p:nvPr>
            <p:ph type="title"/>
          </p:nvPr>
        </p:nvSpPr>
        <p:spPr/>
        <p:txBody>
          <a:bodyPr>
            <a:normAutofit/>
          </a:bodyPr>
          <a:lstStyle/>
          <a:p>
            <a:r>
              <a:rPr lang="en-US" sz="4000" dirty="0"/>
              <a:t>Break And Continue</a:t>
            </a:r>
          </a:p>
        </p:txBody>
      </p:sp>
      <p:sp>
        <p:nvSpPr>
          <p:cNvPr id="3" name="Content Placeholder 2">
            <a:extLst>
              <a:ext uri="{FF2B5EF4-FFF2-40B4-BE49-F238E27FC236}">
                <a16:creationId xmlns:a16="http://schemas.microsoft.com/office/drawing/2014/main" id="{70E28C36-2E32-D078-F330-55A75A4EC9B0}"/>
              </a:ext>
            </a:extLst>
          </p:cNvPr>
          <p:cNvSpPr>
            <a:spLocks noGrp="1"/>
          </p:cNvSpPr>
          <p:nvPr>
            <p:ph idx="1"/>
          </p:nvPr>
        </p:nvSpPr>
        <p:spPr>
          <a:xfrm>
            <a:off x="838200" y="1414732"/>
            <a:ext cx="10515600" cy="5078143"/>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int x;</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for ( x = 10; x &gt; 5; x--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PK" sz="2400" b="1"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if ( x == 7 )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1"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break;</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printf</a:t>
            </a: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PK" sz="24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n%d</a:t>
            </a: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 x);</a:t>
            </a:r>
          </a:p>
          <a:p>
            <a:pPr eaLnBrk="0" fontAlgn="base" hangingPunct="0">
              <a:lnSpc>
                <a:spcPct val="100000"/>
              </a:lnSpc>
              <a:spcBef>
                <a:spcPct val="0"/>
              </a:spcBef>
              <a:spcAft>
                <a:spcPct val="0"/>
              </a:spcAft>
            </a:pPr>
            <a:endPar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spcBef>
                <a:spcPct val="0"/>
              </a:spcBef>
              <a:spcAft>
                <a:spcPct val="0"/>
              </a:spcAft>
            </a:pPr>
            <a:r>
              <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condition (x == 7) becomes true after the third iteration. Next, the break statement is executed and program control is sent out from the for loop and continues with the </a:t>
            </a:r>
            <a:r>
              <a:rPr kumimoji="0" lang="en-US" altLang="en-PK" sz="2400" b="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printf</a:t>
            </a:r>
            <a:r>
              <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statement.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23075A0-5527-07A8-4FEE-1AF0BDF3D104}"/>
              </a:ext>
            </a:extLst>
          </p:cNvPr>
          <p:cNvPicPr>
            <a:picLocks noChangeAspect="1"/>
          </p:cNvPicPr>
          <p:nvPr/>
        </p:nvPicPr>
        <p:blipFill>
          <a:blip r:embed="rId3">
            <a:extLst>
              <a:ext uri="{28A0092B-C50C-407E-A947-70E740481C1C}">
                <a14:useLocalDpi xmlns:a14="http://schemas.microsoft.com/office/drawing/2010/main" val="0"/>
              </a:ext>
            </a:extLst>
          </a:blip>
          <a:srcRect b="6209"/>
          <a:stretch/>
        </p:blipFill>
        <p:spPr>
          <a:xfrm rot="878847" flipH="1">
            <a:off x="3212954" y="1613481"/>
            <a:ext cx="1817304" cy="190902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994435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85E70-6E9A-22C8-FFB3-A7F772193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11085C-E00B-A14F-AE15-F7C628C22F4A}"/>
              </a:ext>
            </a:extLst>
          </p:cNvPr>
          <p:cNvSpPr>
            <a:spLocks noGrp="1"/>
          </p:cNvSpPr>
          <p:nvPr>
            <p:ph type="title"/>
          </p:nvPr>
        </p:nvSpPr>
        <p:spPr/>
        <p:txBody>
          <a:bodyPr>
            <a:normAutofit/>
          </a:bodyPr>
          <a:lstStyle/>
          <a:p>
            <a:r>
              <a:rPr lang="en-US" sz="4000" dirty="0"/>
              <a:t>Break And Continue</a:t>
            </a:r>
          </a:p>
        </p:txBody>
      </p:sp>
      <p:sp>
        <p:nvSpPr>
          <p:cNvPr id="3" name="Content Placeholder 2">
            <a:extLst>
              <a:ext uri="{FF2B5EF4-FFF2-40B4-BE49-F238E27FC236}">
                <a16:creationId xmlns:a16="http://schemas.microsoft.com/office/drawing/2014/main" id="{BA29C30B-E555-EEAA-36DE-E80FD2C553E5}"/>
              </a:ext>
            </a:extLst>
          </p:cNvPr>
          <p:cNvSpPr>
            <a:spLocks noGrp="1"/>
          </p:cNvSpPr>
          <p:nvPr>
            <p:ph idx="1"/>
          </p:nvPr>
        </p:nvSpPr>
        <p:spPr>
          <a:xfrm>
            <a:off x="838200" y="1414732"/>
            <a:ext cx="10515600" cy="5078143"/>
          </a:xfrm>
        </p:spPr>
        <p:txBody>
          <a:bodyPr>
            <a:normAutofit/>
          </a:bodyPr>
          <a:lstStyle/>
          <a:p>
            <a:pPr eaLnBrk="0" fontAlgn="base" hangingPunct="0">
              <a:lnSpc>
                <a:spcPct val="100000"/>
              </a:lnSpc>
              <a:spcBef>
                <a:spcPct val="0"/>
              </a:spcBef>
              <a:spcAft>
                <a:spcPct val="0"/>
              </a:spcAft>
            </a:pPr>
            <a:r>
              <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continue statement is also used to manipulate program flow in a loop structure. When executed, any remaining statements in the loop are passed over and the next iteration of the loop </a:t>
            </a:r>
            <a:r>
              <a:rPr lang="en-US" altLang="en-PK" sz="2400" dirty="0">
                <a:latin typeface="Calibri" panose="020F0502020204030204" pitchFamily="34" charset="0"/>
                <a:ea typeface="Calibri" panose="020F0502020204030204" pitchFamily="34" charset="0"/>
                <a:cs typeface="Calibri" panose="020F0502020204030204" pitchFamily="34" charset="0"/>
              </a:rPr>
              <a:t>starts</a:t>
            </a:r>
            <a:r>
              <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eaLnBrk="0" fontAlgn="base" hangingPunct="0">
              <a:lnSpc>
                <a:spcPct val="100000"/>
              </a:lnSpc>
              <a:spcBef>
                <a:spcPct val="0"/>
              </a:spcBef>
              <a:spcAft>
                <a:spcPct val="0"/>
              </a:spcAft>
            </a:pPr>
            <a:endParaRPr lang="en-US" altLang="en-PK" sz="2400" dirty="0">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spcBef>
                <a:spcPct val="0"/>
              </a:spcBef>
              <a:spcAft>
                <a:spcPct val="0"/>
              </a:spcAft>
            </a:pPr>
            <a:r>
              <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Imagine you're checking a list of 10 tasks to complete. You want to skip task number 5 because it's already done.</a:t>
            </a:r>
          </a:p>
        </p:txBody>
      </p:sp>
    </p:spTree>
    <p:extLst>
      <p:ext uri="{BB962C8B-B14F-4D97-AF65-F5344CB8AC3E}">
        <p14:creationId xmlns:p14="http://schemas.microsoft.com/office/powerpoint/2010/main" val="2830996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A09E4-A49E-87C6-09AB-7C8B6788F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DFC7D0-5E59-E4B5-4732-32B2A2088A02}"/>
              </a:ext>
            </a:extLst>
          </p:cNvPr>
          <p:cNvSpPr>
            <a:spLocks noGrp="1"/>
          </p:cNvSpPr>
          <p:nvPr>
            <p:ph type="title"/>
          </p:nvPr>
        </p:nvSpPr>
        <p:spPr/>
        <p:txBody>
          <a:bodyPr>
            <a:normAutofit/>
          </a:bodyPr>
          <a:lstStyle/>
          <a:p>
            <a:r>
              <a:rPr lang="en-US" sz="4000" dirty="0"/>
              <a:t>Break And Continue</a:t>
            </a:r>
          </a:p>
        </p:txBody>
      </p:sp>
      <p:sp>
        <p:nvSpPr>
          <p:cNvPr id="3" name="Content Placeholder 2">
            <a:extLst>
              <a:ext uri="{FF2B5EF4-FFF2-40B4-BE49-F238E27FC236}">
                <a16:creationId xmlns:a16="http://schemas.microsoft.com/office/drawing/2014/main" id="{DB02407E-CCF3-2156-101C-C4DAB95B370E}"/>
              </a:ext>
            </a:extLst>
          </p:cNvPr>
          <p:cNvSpPr>
            <a:spLocks noGrp="1"/>
          </p:cNvSpPr>
          <p:nvPr>
            <p:ph idx="1"/>
          </p:nvPr>
        </p:nvSpPr>
        <p:spPr>
          <a:xfrm>
            <a:off x="838200" y="1414732"/>
            <a:ext cx="10515600" cy="5078143"/>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int x;</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for ( x = 1; x &lt; </a:t>
            </a:r>
            <a:r>
              <a:rPr lang="en-US" altLang="en-PK" sz="2400" i="1" dirty="0">
                <a:latin typeface="Calibri" panose="020F0502020204030204" pitchFamily="34" charset="0"/>
                <a:ea typeface="Calibri" panose="020F0502020204030204" pitchFamily="34" charset="0"/>
                <a:cs typeface="Calibri" panose="020F0502020204030204" pitchFamily="34" charset="0"/>
              </a:rPr>
              <a:t>10</a:t>
            </a: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x++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if ( x == 5 )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continue;</a:t>
            </a:r>
          </a:p>
          <a:p>
            <a:pPr marL="0" indent="0" eaLnBrk="0" fontAlgn="base" hangingPunct="0">
              <a:lnSpc>
                <a:spcPct val="100000"/>
              </a:lnSpc>
              <a:spcBef>
                <a:spcPct val="0"/>
              </a:spcBef>
              <a:spcAft>
                <a:spcPct val="0"/>
              </a:spcAft>
              <a:buNone/>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PK" sz="24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printf</a:t>
            </a: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PK" sz="24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n%d</a:t>
            </a: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 x);</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a:t>
            </a:r>
          </a:p>
          <a:p>
            <a:pPr marL="0" indent="0" eaLnBrk="0" fontAlgn="base" hangingPunct="0">
              <a:lnSpc>
                <a:spcPct val="100000"/>
              </a:lnSpc>
              <a:spcBef>
                <a:spcPct val="0"/>
              </a:spcBef>
              <a:spcAft>
                <a:spcPct val="0"/>
              </a:spcAft>
              <a:buNone/>
            </a:pPr>
            <a:r>
              <a:rPr kumimoji="0" lang="en-US" altLang="en-PK" sz="24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printf</a:t>
            </a:r>
            <a:r>
              <a:rPr kumimoji="0" lang="en-US" altLang="en-PK" sz="24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(“Loop is Finished”);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spcBef>
                <a:spcPct val="0"/>
              </a:spcBef>
              <a:spcAft>
                <a:spcPct val="0"/>
              </a:spcAft>
            </a:pPr>
            <a:r>
              <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when the condition x == 5 is true, the continue statement is executed, thus skipping the </a:t>
            </a:r>
            <a:r>
              <a:rPr kumimoji="0" lang="en-US" altLang="en-PK" sz="2400" b="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printf</a:t>
            </a:r>
            <a:r>
              <a:rPr kumimoji="0" lang="en-US" altLang="en-PK" sz="24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function and continuing program flow with the next iteration of the for loop.</a:t>
            </a:r>
          </a:p>
        </p:txBody>
      </p:sp>
    </p:spTree>
    <p:extLst>
      <p:ext uri="{BB962C8B-B14F-4D97-AF65-F5344CB8AC3E}">
        <p14:creationId xmlns:p14="http://schemas.microsoft.com/office/powerpoint/2010/main" val="2840481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text&#10;&#10;Description automatically generated">
            <a:extLst>
              <a:ext uri="{FF2B5EF4-FFF2-40B4-BE49-F238E27FC236}">
                <a16:creationId xmlns:a16="http://schemas.microsoft.com/office/drawing/2014/main" id="{EE4F50DA-0C11-22F8-6BE8-7D66DB8A761B}"/>
              </a:ext>
            </a:extLst>
          </p:cNvPr>
          <p:cNvPicPr>
            <a:picLocks noChangeAspect="1"/>
          </p:cNvPicPr>
          <p:nvPr/>
        </p:nvPicPr>
        <p:blipFill>
          <a:blip r:embed="rId2">
            <a:extLst>
              <a:ext uri="{28A0092B-C50C-407E-A947-70E740481C1C}">
                <a14:useLocalDpi xmlns:a14="http://schemas.microsoft.com/office/drawing/2010/main" val="0"/>
              </a:ext>
            </a:extLst>
          </a:blip>
          <a:srcRect t="30226" b="35219"/>
          <a:stretch/>
        </p:blipFill>
        <p:spPr>
          <a:xfrm>
            <a:off x="2368480" y="2096653"/>
            <a:ext cx="7163447" cy="2475347"/>
          </a:xfrm>
          <a:prstGeom prst="rect">
            <a:avLst/>
          </a:prstGeom>
        </p:spPr>
      </p:pic>
    </p:spTree>
    <p:extLst>
      <p:ext uri="{BB962C8B-B14F-4D97-AF65-F5344CB8AC3E}">
        <p14:creationId xmlns:p14="http://schemas.microsoft.com/office/powerpoint/2010/main" val="2917113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F7B96-1AE1-76AB-23A1-F6CC12F15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4521AF-7F6C-3C18-2605-CC12D28B0B77}"/>
              </a:ext>
            </a:extLst>
          </p:cNvPr>
          <p:cNvSpPr>
            <a:spLocks noGrp="1"/>
          </p:cNvSpPr>
          <p:nvPr>
            <p:ph type="ctrTitle"/>
          </p:nvPr>
        </p:nvSpPr>
        <p:spPr>
          <a:xfrm>
            <a:off x="1523999" y="2084514"/>
            <a:ext cx="9144000" cy="951294"/>
          </a:xfrm>
        </p:spPr>
        <p:txBody>
          <a:bodyPr>
            <a:normAutofit/>
          </a:bodyPr>
          <a:lstStyle/>
          <a:p>
            <a:r>
              <a:rPr lang="en-US" sz="4000" dirty="0">
                <a:solidFill>
                  <a:srgbClr val="FF0000"/>
                </a:solidFill>
              </a:rPr>
              <a:t>Loops</a:t>
            </a:r>
          </a:p>
        </p:txBody>
      </p:sp>
      <p:pic>
        <p:nvPicPr>
          <p:cNvPr id="8" name="Picture 7" descr="A yellow question mark with a face on it&#10;&#10;Description automatically generated">
            <a:extLst>
              <a:ext uri="{FF2B5EF4-FFF2-40B4-BE49-F238E27FC236}">
                <a16:creationId xmlns:a16="http://schemas.microsoft.com/office/drawing/2014/main" id="{1D0E85F2-6D6B-447C-26C8-78075A86E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725" y="3035808"/>
            <a:ext cx="2560320" cy="2560320"/>
          </a:xfrm>
          <a:prstGeom prst="rect">
            <a:avLst/>
          </a:prstGeom>
        </p:spPr>
      </p:pic>
    </p:spTree>
    <p:extLst>
      <p:ext uri="{BB962C8B-B14F-4D97-AF65-F5344CB8AC3E}">
        <p14:creationId xmlns:p14="http://schemas.microsoft.com/office/powerpoint/2010/main" val="121233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93C5F-336C-0283-E8A2-966B7BA6C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E6C0B-FCBD-A5A1-B3E0-C4233C1365AC}"/>
              </a:ext>
            </a:extLst>
          </p:cNvPr>
          <p:cNvSpPr>
            <a:spLocks noGrp="1"/>
          </p:cNvSpPr>
          <p:nvPr>
            <p:ph type="title"/>
          </p:nvPr>
        </p:nvSpPr>
        <p:spPr/>
        <p:txBody>
          <a:bodyPr>
            <a:normAutofit/>
          </a:bodyPr>
          <a:lstStyle/>
          <a:p>
            <a:r>
              <a:rPr lang="en-US" sz="4000" dirty="0"/>
              <a:t>What is a loop?</a:t>
            </a:r>
          </a:p>
        </p:txBody>
      </p:sp>
      <p:sp>
        <p:nvSpPr>
          <p:cNvPr id="3" name="Content Placeholder 2">
            <a:extLst>
              <a:ext uri="{FF2B5EF4-FFF2-40B4-BE49-F238E27FC236}">
                <a16:creationId xmlns:a16="http://schemas.microsoft.com/office/drawing/2014/main" id="{8C1C4427-4EA0-4644-6E8D-13BCB90F9F4E}"/>
              </a:ext>
            </a:extLst>
          </p:cNvPr>
          <p:cNvSpPr>
            <a:spLocks noGrp="1"/>
          </p:cNvSpPr>
          <p:nvPr>
            <p:ph idx="1"/>
          </p:nvPr>
        </p:nvSpPr>
        <p:spPr>
          <a:xfrm>
            <a:off x="838200" y="1414732"/>
            <a:ext cx="10515600" cy="5078143"/>
          </a:xfrm>
        </p:spPr>
        <p:txBody>
          <a:bodyPr>
            <a:normAutofit fontScale="92500" lnSpcReduction="10000"/>
          </a:bodyPr>
          <a:lstStyle/>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A loop in programming is a control flow statement that allows you to repeatedly execute a block of code until a certain condition is met.   </a:t>
            </a:r>
          </a:p>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Loops allow us to execute a block of code multiple times based on a condition.</a:t>
            </a:r>
          </a:p>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A number of situations require the use of looping techniques, also known as iteration. For example:</a:t>
            </a:r>
          </a:p>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Displaying an ATM (Automated Teller Machine) menu</a:t>
            </a:r>
          </a:p>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Playing a game until the game is over</a:t>
            </a:r>
          </a:p>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Processing employee payroll data until the last employee is read</a:t>
            </a:r>
          </a:p>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Keeping the air conditioning on until desired temperature is met</a:t>
            </a:r>
          </a:p>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Maintaining autopilot status until a flight-crew turns it off</a:t>
            </a:r>
          </a:p>
        </p:txBody>
      </p:sp>
    </p:spTree>
    <p:extLst>
      <p:ext uri="{BB962C8B-B14F-4D97-AF65-F5344CB8AC3E}">
        <p14:creationId xmlns:p14="http://schemas.microsoft.com/office/powerpoint/2010/main" val="3189034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25779-2890-BDB3-4796-11A6E4472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ECC1E-F4B7-B46C-8817-6529FFF39CB6}"/>
              </a:ext>
            </a:extLst>
          </p:cNvPr>
          <p:cNvSpPr>
            <a:spLocks noGrp="1"/>
          </p:cNvSpPr>
          <p:nvPr>
            <p:ph type="title"/>
          </p:nvPr>
        </p:nvSpPr>
        <p:spPr/>
        <p:txBody>
          <a:bodyPr>
            <a:normAutofit/>
          </a:bodyPr>
          <a:lstStyle/>
          <a:p>
            <a:r>
              <a:rPr lang="en-US" sz="4000" dirty="0"/>
              <a:t>What is iteration</a:t>
            </a:r>
          </a:p>
        </p:txBody>
      </p:sp>
      <p:sp>
        <p:nvSpPr>
          <p:cNvPr id="3" name="Content Placeholder 2">
            <a:extLst>
              <a:ext uri="{FF2B5EF4-FFF2-40B4-BE49-F238E27FC236}">
                <a16:creationId xmlns:a16="http://schemas.microsoft.com/office/drawing/2014/main" id="{D75B6AE8-2B2B-670A-C5C8-E46CB7D784BD}"/>
              </a:ext>
            </a:extLst>
          </p:cNvPr>
          <p:cNvSpPr>
            <a:spLocks noGrp="1"/>
          </p:cNvSpPr>
          <p:nvPr>
            <p:ph idx="1"/>
          </p:nvPr>
        </p:nvSpPr>
        <p:spPr>
          <a:xfrm>
            <a:off x="838200" y="1414732"/>
            <a:ext cx="10515600" cy="5078143"/>
          </a:xfrm>
        </p:spPr>
        <p:txBody>
          <a:bodyPr>
            <a:normAutofit/>
          </a:bodyPr>
          <a:lstStyle/>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Iteration is a fancy term for loops or looping, or in other words, it’s how you build repetition into your programs.</a:t>
            </a:r>
          </a:p>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Think of it like a circular path. You keep going around the path until you reach a specific point or condition.</a:t>
            </a:r>
          </a:p>
        </p:txBody>
      </p:sp>
    </p:spTree>
    <p:extLst>
      <p:ext uri="{BB962C8B-B14F-4D97-AF65-F5344CB8AC3E}">
        <p14:creationId xmlns:p14="http://schemas.microsoft.com/office/powerpoint/2010/main" val="1419264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74EFA-12BB-AB10-0E3C-9244E327C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75625-1AB6-0B0A-0707-2508599F0BB4}"/>
              </a:ext>
            </a:extLst>
          </p:cNvPr>
          <p:cNvSpPr>
            <a:spLocks noGrp="1"/>
          </p:cNvSpPr>
          <p:nvPr>
            <p:ph type="title"/>
          </p:nvPr>
        </p:nvSpPr>
        <p:spPr/>
        <p:txBody>
          <a:bodyPr>
            <a:normAutofit/>
          </a:bodyPr>
          <a:lstStyle/>
          <a:p>
            <a:r>
              <a:rPr lang="en-US" sz="4000" dirty="0"/>
              <a:t> Looping with Conditions</a:t>
            </a:r>
          </a:p>
        </p:txBody>
      </p:sp>
      <p:sp>
        <p:nvSpPr>
          <p:cNvPr id="3" name="Content Placeholder 2">
            <a:extLst>
              <a:ext uri="{FF2B5EF4-FFF2-40B4-BE49-F238E27FC236}">
                <a16:creationId xmlns:a16="http://schemas.microsoft.com/office/drawing/2014/main" id="{843D204C-E3CD-573D-36D9-DC0E9DF610A9}"/>
              </a:ext>
            </a:extLst>
          </p:cNvPr>
          <p:cNvSpPr>
            <a:spLocks noGrp="1"/>
          </p:cNvSpPr>
          <p:nvPr>
            <p:ph idx="1"/>
          </p:nvPr>
        </p:nvSpPr>
        <p:spPr>
          <a:xfrm>
            <a:off x="838200" y="1414732"/>
            <a:ext cx="10515600" cy="5078143"/>
          </a:xfrm>
        </p:spPr>
        <p:txBody>
          <a:bodyPr>
            <a:normAutofit/>
          </a:bodyPr>
          <a:lstStyle/>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Loops rely on conditions (similar to if statements) to determine if they should continue or stop. </a:t>
            </a:r>
          </a:p>
          <a:p>
            <a:pPr marL="0" indent="0">
              <a:lnSpc>
                <a:spcPct val="107000"/>
              </a:lnSpc>
              <a:spcAft>
                <a:spcPts val="800"/>
              </a:spcAft>
              <a:buNone/>
            </a:pP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while (end-of-file == false )</a:t>
            </a:r>
          </a:p>
          <a:p>
            <a:pPr marL="0" indent="0">
              <a:lnSpc>
                <a:spcPct val="107000"/>
              </a:lnSpc>
              <a:spcAft>
                <a:spcPts val="800"/>
              </a:spcAft>
              <a:buNone/>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	process employee payroll </a:t>
            </a:r>
          </a:p>
          <a:p>
            <a:pPr marL="0" indent="0">
              <a:lnSpc>
                <a:spcPct val="107000"/>
              </a:lnSpc>
              <a:spcAft>
                <a:spcPts val="800"/>
              </a:spcAft>
              <a:buNone/>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	Loop </a:t>
            </a:r>
          </a:p>
          <a:p>
            <a:pPr marL="0" indent="0">
              <a:lnSpc>
                <a:spcPct val="107000"/>
              </a:lnSpc>
              <a:spcAft>
                <a:spcPts val="800"/>
              </a:spcAft>
              <a:buNone/>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Condition: </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end-of-file == false</a:t>
            </a:r>
          </a:p>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Process repeats until the condition becomes true.</a:t>
            </a:r>
          </a:p>
          <a:p>
            <a:pPr marL="0" indent="0">
              <a:lnSpc>
                <a:spcPct val="107000"/>
              </a:lnSpc>
              <a:spcAft>
                <a:spcPts val="800"/>
              </a:spcAft>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91D9A42-910E-A8CB-3659-9A623A30B24B}"/>
              </a:ext>
            </a:extLst>
          </p:cNvPr>
          <p:cNvPicPr>
            <a:picLocks noChangeAspect="1"/>
          </p:cNvPicPr>
          <p:nvPr/>
        </p:nvPicPr>
        <p:blipFill>
          <a:blip r:embed="rId3"/>
          <a:stretch>
            <a:fillRect/>
          </a:stretch>
        </p:blipFill>
        <p:spPr>
          <a:xfrm>
            <a:off x="7521962" y="1968199"/>
            <a:ext cx="4381500" cy="4631532"/>
          </a:xfrm>
          <a:prstGeom prst="rect">
            <a:avLst/>
          </a:prstGeom>
        </p:spPr>
      </p:pic>
    </p:spTree>
    <p:extLst>
      <p:ext uri="{BB962C8B-B14F-4D97-AF65-F5344CB8AC3E}">
        <p14:creationId xmlns:p14="http://schemas.microsoft.com/office/powerpoint/2010/main" val="385721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1D67D-114A-40FA-8A8D-484383A3B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0EEA1-7F90-3813-FC24-50D03B3ED812}"/>
              </a:ext>
            </a:extLst>
          </p:cNvPr>
          <p:cNvSpPr>
            <a:spLocks noGrp="1"/>
          </p:cNvSpPr>
          <p:nvPr>
            <p:ph type="title"/>
          </p:nvPr>
        </p:nvSpPr>
        <p:spPr/>
        <p:txBody>
          <a:bodyPr>
            <a:normAutofit/>
          </a:bodyPr>
          <a:lstStyle/>
          <a:p>
            <a:r>
              <a:rPr lang="en-US" sz="4000" dirty="0"/>
              <a:t> Looping with Conditions</a:t>
            </a:r>
          </a:p>
        </p:txBody>
      </p:sp>
      <p:sp>
        <p:nvSpPr>
          <p:cNvPr id="3" name="Content Placeholder 2">
            <a:extLst>
              <a:ext uri="{FF2B5EF4-FFF2-40B4-BE49-F238E27FC236}">
                <a16:creationId xmlns:a16="http://schemas.microsoft.com/office/drawing/2014/main" id="{293CB6F3-9477-250B-0FF3-1DCBFC01D420}"/>
              </a:ext>
            </a:extLst>
          </p:cNvPr>
          <p:cNvSpPr>
            <a:spLocks noGrp="1"/>
          </p:cNvSpPr>
          <p:nvPr>
            <p:ph idx="1"/>
          </p:nvPr>
        </p:nvSpPr>
        <p:spPr>
          <a:xfrm>
            <a:off x="838200" y="1414732"/>
            <a:ext cx="10515600" cy="5078143"/>
          </a:xfrm>
        </p:spPr>
        <p:txBody>
          <a:bodyPr>
            <a:normAutofit/>
          </a:bodyPr>
          <a:lstStyle/>
          <a:p>
            <a:pPr marL="0" indent="0">
              <a:lnSpc>
                <a:spcPct val="107000"/>
              </a:lnSpc>
              <a:spcAft>
                <a:spcPts val="800"/>
              </a:spcAft>
              <a:buNone/>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while (supply &gt; 0) {</a:t>
            </a:r>
          </a:p>
          <a:p>
            <a:pPr marL="0" indent="0">
              <a:lnSpc>
                <a:spcPct val="107000"/>
              </a:lnSpc>
              <a:spcAft>
                <a:spcPts val="800"/>
              </a:spcAft>
              <a:buNone/>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    if (</a:t>
            </a:r>
            <a:r>
              <a:rPr lang="en-US" sz="2400" b="1" i="1" kern="100" dirty="0" err="1">
                <a:effectLst/>
                <a:latin typeface="Calibri" panose="020F0502020204030204" pitchFamily="34" charset="0"/>
                <a:ea typeface="Calibri" panose="020F0502020204030204" pitchFamily="34" charset="0"/>
                <a:cs typeface="Times New Roman" panose="02020603050405020304" pitchFamily="18" charset="0"/>
              </a:rPr>
              <a:t>coins_inserted</a:t>
            </a: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 &gt;= price) {</a:t>
            </a:r>
          </a:p>
          <a:p>
            <a:pPr marL="0" indent="0">
              <a:lnSpc>
                <a:spcPct val="107000"/>
              </a:lnSpc>
              <a:spcAft>
                <a:spcPts val="800"/>
              </a:spcAft>
              <a:buNone/>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i="1" kern="100" dirty="0" err="1">
                <a:effectLst/>
                <a:latin typeface="Calibri" panose="020F0502020204030204" pitchFamily="34" charset="0"/>
                <a:ea typeface="Calibri" panose="020F0502020204030204" pitchFamily="34" charset="0"/>
                <a:cs typeface="Times New Roman" panose="02020603050405020304" pitchFamily="18" charset="0"/>
              </a:rPr>
              <a:t>dispense_snack</a:t>
            </a: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       supply--; }</a:t>
            </a:r>
          </a:p>
          <a:p>
            <a:pPr marL="0" indent="0">
              <a:lnSpc>
                <a:spcPct val="107000"/>
              </a:lnSpc>
              <a:spcAft>
                <a:spcPts val="800"/>
              </a:spcAft>
              <a:buNone/>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 else {        </a:t>
            </a:r>
            <a:r>
              <a:rPr lang="en-US" sz="2400" b="1" i="1" kern="100" dirty="0" err="1">
                <a:effectLst/>
                <a:latin typeface="Calibri" panose="020F0502020204030204" pitchFamily="34" charset="0"/>
                <a:ea typeface="Calibri" panose="020F0502020204030204" pitchFamily="34" charset="0"/>
                <a:cs typeface="Times New Roman" panose="02020603050405020304" pitchFamily="18" charset="0"/>
              </a:rPr>
              <a:t>display_message</a:t>
            </a: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("Insufficient funds");    }</a:t>
            </a:r>
          </a:p>
          <a:p>
            <a:pPr marL="0" indent="0">
              <a:lnSpc>
                <a:spcPct val="107000"/>
              </a:lnSpc>
              <a:spcAft>
                <a:spcPts val="800"/>
              </a:spcAft>
              <a:buNone/>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How Vending Machines Work in Japan">
            <a:hlinkClick r:id="" action="ppaction://media"/>
            <a:extLst>
              <a:ext uri="{FF2B5EF4-FFF2-40B4-BE49-F238E27FC236}">
                <a16:creationId xmlns:a16="http://schemas.microsoft.com/office/drawing/2014/main" id="{B77DA78F-CDA5-E369-3671-15684B25CAE7}"/>
              </a:ext>
            </a:extLst>
          </p:cNvPr>
          <p:cNvPicPr>
            <a:picLocks noChangeAspect="1"/>
          </p:cNvPicPr>
          <p:nvPr>
            <a:videoFile r:link="rId1"/>
            <p:extLst>
              <p:ext uri="{DAA4B4D4-6D71-4841-9C94-3DE7FCFB9230}">
                <p14:media xmlns:p14="http://schemas.microsoft.com/office/powerpoint/2010/main" r:embed="rId2">
                  <p14:trim st="9790" end="3236"/>
                </p14:media>
              </p:ext>
            </p:extLst>
          </p:nvPr>
        </p:nvPicPr>
        <p:blipFill>
          <a:blip r:embed="rId5"/>
          <a:stretch>
            <a:fillRect/>
          </a:stretch>
        </p:blipFill>
        <p:spPr>
          <a:xfrm>
            <a:off x="7496175" y="0"/>
            <a:ext cx="3857625" cy="6858000"/>
          </a:xfrm>
          <a:prstGeom prst="rect">
            <a:avLst/>
          </a:prstGeom>
        </p:spPr>
      </p:pic>
    </p:spTree>
    <p:extLst>
      <p:ext uri="{BB962C8B-B14F-4D97-AF65-F5344CB8AC3E}">
        <p14:creationId xmlns:p14="http://schemas.microsoft.com/office/powerpoint/2010/main" val="305847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37CB3-2E0E-EA86-EAD2-E5D3ACE14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E797D-A5DD-F942-4838-A754DA33EEF7}"/>
              </a:ext>
            </a:extLst>
          </p:cNvPr>
          <p:cNvSpPr>
            <a:spLocks noGrp="1"/>
          </p:cNvSpPr>
          <p:nvPr>
            <p:ph type="title"/>
          </p:nvPr>
        </p:nvSpPr>
        <p:spPr/>
        <p:txBody>
          <a:bodyPr>
            <a:normAutofit/>
          </a:bodyPr>
          <a:lstStyle/>
          <a:p>
            <a:r>
              <a:rPr lang="en-US" sz="4000" dirty="0"/>
              <a:t>Loop Condition at the End</a:t>
            </a:r>
          </a:p>
        </p:txBody>
      </p:sp>
      <p:sp>
        <p:nvSpPr>
          <p:cNvPr id="3" name="Content Placeholder 2">
            <a:extLst>
              <a:ext uri="{FF2B5EF4-FFF2-40B4-BE49-F238E27FC236}">
                <a16:creationId xmlns:a16="http://schemas.microsoft.com/office/drawing/2014/main" id="{5A7079D5-5BD9-B1A4-60FB-D90BCB93959E}"/>
              </a:ext>
            </a:extLst>
          </p:cNvPr>
          <p:cNvSpPr>
            <a:spLocks noGrp="1"/>
          </p:cNvSpPr>
          <p:nvPr>
            <p:ph idx="1"/>
          </p:nvPr>
        </p:nvSpPr>
        <p:spPr>
          <a:xfrm>
            <a:off x="838200" y="1414732"/>
            <a:ext cx="10515600" cy="5078143"/>
          </a:xfrm>
        </p:spPr>
        <p:txBody>
          <a:bodyPr>
            <a:normAutofit lnSpcReduction="10000"/>
          </a:bodyPr>
          <a:lstStyle/>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Similar to the while loop, but the loop executes at least once because the condition is checked after the loop body meaning it will once execute even if condition is false.</a:t>
            </a:r>
          </a:p>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Ensure an action happens at least once.</a:t>
            </a:r>
          </a:p>
          <a:p>
            <a:pPr marL="0" indent="0">
              <a:lnSpc>
                <a:spcPct val="107000"/>
              </a:lnSpc>
              <a:spcAft>
                <a:spcPts val="800"/>
              </a:spcAft>
              <a:buNone/>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Do</a:t>
            </a:r>
          </a:p>
          <a:p>
            <a:pPr marL="0" indent="0">
              <a:lnSpc>
                <a:spcPct val="107000"/>
              </a:lnSpc>
              <a:spcAft>
                <a:spcPts val="800"/>
              </a:spcAft>
              <a:buNone/>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  display message: "Enter a positive number." </a:t>
            </a:r>
          </a:p>
          <a:p>
            <a:pPr marL="0" indent="0">
              <a:lnSpc>
                <a:spcPct val="107000"/>
              </a:lnSpc>
              <a:spcAft>
                <a:spcPts val="800"/>
              </a:spcAft>
              <a:buNone/>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  input number</a:t>
            </a:r>
          </a:p>
          <a:p>
            <a:pPr marL="0" marR="0" lvl="0" indent="0" algn="l" defTabSz="914400" rtl="0" eaLnBrk="0" fontAlgn="base" latinLnBrk="0" hangingPunct="0">
              <a:lnSpc>
                <a:spcPct val="100000"/>
              </a:lnSpc>
              <a:spcBef>
                <a:spcPct val="0"/>
              </a:spcBef>
              <a:spcAft>
                <a:spcPct val="0"/>
              </a:spcAft>
              <a:buClrTx/>
              <a:buSzTx/>
              <a:buFontTx/>
              <a:buNone/>
              <a:tabLst/>
            </a:pP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While</a:t>
            </a:r>
            <a:r>
              <a:rPr lang="en-US" sz="2400" b="1" i="1" kern="100" dirty="0">
                <a:latin typeface="Calibri" panose="020F0502020204030204" pitchFamily="34" charset="0"/>
                <a:ea typeface="Calibri" panose="020F0502020204030204" pitchFamily="34" charset="0"/>
                <a:cs typeface="Times New Roman" panose="02020603050405020304" pitchFamily="18" charset="0"/>
              </a:rPr>
              <a:t> </a:t>
            </a: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number &lt;= 0</a:t>
            </a:r>
            <a:endParaRPr kumimoji="0" lang="en-PK" altLang="en-PK"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2200" b="0" i="0" u="none" strike="noStrike" cap="none" normalizeH="0" baseline="0" dirty="0">
                <a:ln>
                  <a:noFill/>
                </a:ln>
                <a:solidFill>
                  <a:schemeClr val="tx1"/>
                </a:solidFill>
                <a:effectLst/>
                <a:latin typeface="Arial" panose="020B0604020202020204" pitchFamily="34" charset="0"/>
              </a:rPr>
              <a:t>The user is prompted to input a number.</a:t>
            </a: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2200" b="0" i="0" u="none" strike="noStrike" cap="none" normalizeH="0" baseline="0" dirty="0">
                <a:ln>
                  <a:noFill/>
                </a:ln>
                <a:solidFill>
                  <a:schemeClr val="tx1"/>
                </a:solidFill>
                <a:effectLst/>
                <a:latin typeface="Arial" panose="020B0604020202020204" pitchFamily="34" charset="0"/>
              </a:rPr>
              <a:t>If the input is negative or zero, the message reappears until a positive number is entered. </a:t>
            </a:r>
          </a:p>
          <a:p>
            <a:pPr marL="0" indent="0">
              <a:lnSpc>
                <a:spcPct val="107000"/>
              </a:lnSpc>
              <a:spcAft>
                <a:spcPts val="800"/>
              </a:spcAft>
              <a:buNone/>
            </a:pPr>
            <a:endParaRPr lang="en-US" sz="2400" b="1"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4377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3277</TotalTime>
  <Words>2998</Words>
  <Application>Microsoft Office PowerPoint</Application>
  <PresentationFormat>Widescreen</PresentationFormat>
  <Paragraphs>377</Paragraphs>
  <Slides>36</Slides>
  <Notes>32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Aptos</vt:lpstr>
      <vt:lpstr>Aptos Display</vt:lpstr>
      <vt:lpstr>Arial</vt:lpstr>
      <vt:lpstr>Arial Unicode MS</vt:lpstr>
      <vt:lpstr>Calibri</vt:lpstr>
      <vt:lpstr>Office Theme</vt:lpstr>
      <vt:lpstr>Loops</vt:lpstr>
      <vt:lpstr>Lecture Overview</vt:lpstr>
      <vt:lpstr>Learning Objectives</vt:lpstr>
      <vt:lpstr>Loops</vt:lpstr>
      <vt:lpstr>What is a loop?</vt:lpstr>
      <vt:lpstr>What is iteration</vt:lpstr>
      <vt:lpstr> Looping with Conditions</vt:lpstr>
      <vt:lpstr> Looping with Conditions</vt:lpstr>
      <vt:lpstr>Loop Condition at the End</vt:lpstr>
      <vt:lpstr>Known number of iterations</vt:lpstr>
      <vt:lpstr>Loops can be nested</vt:lpstr>
      <vt:lpstr>3 Types of loops</vt:lpstr>
      <vt:lpstr>While Loop</vt:lpstr>
      <vt:lpstr>While Loop</vt:lpstr>
      <vt:lpstr>While Loop</vt:lpstr>
      <vt:lpstr>PowerPoint Presentation</vt:lpstr>
      <vt:lpstr>Do While Loop</vt:lpstr>
      <vt:lpstr>Do While Loop</vt:lpstr>
      <vt:lpstr>Do While Loop</vt:lpstr>
      <vt:lpstr>Do While Loop</vt:lpstr>
      <vt:lpstr>Increment/Decrement Operators</vt:lpstr>
      <vt:lpstr>Increment/Decrement Operators</vt:lpstr>
      <vt:lpstr>Increment/Decrement Operators</vt:lpstr>
      <vt:lpstr>Increment/Decrement Operators</vt:lpstr>
      <vt:lpstr>Increment/Decrement Operators</vt:lpstr>
      <vt:lpstr>For Loop</vt:lpstr>
      <vt:lpstr>For Loop</vt:lpstr>
      <vt:lpstr>For Loop</vt:lpstr>
      <vt:lpstr>For Loop</vt:lpstr>
      <vt:lpstr>Break And Continue</vt:lpstr>
      <vt:lpstr>Break And Continue</vt:lpstr>
      <vt:lpstr>Break And Continue</vt:lpstr>
      <vt:lpstr>Break And Continue</vt:lpstr>
      <vt:lpstr>Break And Continue</vt:lpstr>
      <vt:lpstr>Break And Continue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Behram Khan</dc:creator>
  <cp:lastModifiedBy>behram khan</cp:lastModifiedBy>
  <cp:revision>543</cp:revision>
  <cp:lastPrinted>2024-11-13T18:44:12Z</cp:lastPrinted>
  <dcterms:created xsi:type="dcterms:W3CDTF">2024-09-21T13:40:00Z</dcterms:created>
  <dcterms:modified xsi:type="dcterms:W3CDTF">2024-11-27T19:13:46Z</dcterms:modified>
</cp:coreProperties>
</file>